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36" r:id="rId3"/>
    <p:sldId id="283" r:id="rId4"/>
    <p:sldId id="284" r:id="rId5"/>
    <p:sldId id="285" r:id="rId6"/>
    <p:sldId id="337" r:id="rId7"/>
    <p:sldId id="288" r:id="rId8"/>
    <p:sldId id="289" r:id="rId9"/>
    <p:sldId id="290" r:id="rId10"/>
    <p:sldId id="291" r:id="rId11"/>
    <p:sldId id="338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39" r:id="rId26"/>
    <p:sldId id="307" r:id="rId27"/>
    <p:sldId id="308" r:id="rId28"/>
    <p:sldId id="309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40" r:id="rId38"/>
    <p:sldId id="320" r:id="rId39"/>
    <p:sldId id="321" r:id="rId40"/>
    <p:sldId id="322" r:id="rId41"/>
    <p:sldId id="324" r:id="rId42"/>
    <p:sldId id="325" r:id="rId43"/>
    <p:sldId id="326" r:id="rId44"/>
    <p:sldId id="327" r:id="rId45"/>
    <p:sldId id="329" r:id="rId46"/>
    <p:sldId id="330" r:id="rId47"/>
    <p:sldId id="331" r:id="rId48"/>
    <p:sldId id="332" r:id="rId49"/>
    <p:sldId id="341" r:id="rId50"/>
    <p:sldId id="334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F7D"/>
    <a:srgbClr val="8C86AA"/>
    <a:srgbClr val="7E3F8F"/>
    <a:srgbClr val="B2E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8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06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8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6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6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17" Type="http://schemas.openxmlformats.org/officeDocument/2006/relationships/image" Target="../media/image98.png"/><Relationship Id="rId2" Type="http://schemas.openxmlformats.org/officeDocument/2006/relationships/image" Target="../media/image87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6.png"/><Relationship Id="rId18" Type="http://schemas.openxmlformats.org/officeDocument/2006/relationships/image" Target="../media/image97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100.png"/><Relationship Id="rId2" Type="http://schemas.openxmlformats.org/officeDocument/2006/relationships/image" Target="../media/image87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.png"/><Relationship Id="rId10" Type="http://schemas.openxmlformats.org/officeDocument/2006/relationships/image" Target="../media/image95.png"/><Relationship Id="rId19" Type="http://schemas.openxmlformats.org/officeDocument/2006/relationships/image" Target="../media/image98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1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3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4.png"/><Relationship Id="rId2" Type="http://schemas.openxmlformats.org/officeDocument/2006/relationships/image" Target="../media/image87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2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4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5.png"/><Relationship Id="rId17" Type="http://schemas.openxmlformats.org/officeDocument/2006/relationships/image" Target="../media/image3.png"/><Relationship Id="rId2" Type="http://schemas.openxmlformats.org/officeDocument/2006/relationships/image" Target="../media/image87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13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3.png"/><Relationship Id="rId2" Type="http://schemas.openxmlformats.org/officeDocument/2006/relationships/image" Target="../media/image6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1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8.png"/><Relationship Id="rId17" Type="http://schemas.openxmlformats.org/officeDocument/2006/relationships/image" Target="../media/image27.pn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0.png"/><Relationship Id="rId17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8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7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3.png"/><Relationship Id="rId2" Type="http://schemas.openxmlformats.org/officeDocument/2006/relationships/image" Target="../media/image6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32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4.png"/><Relationship Id="rId17" Type="http://schemas.openxmlformats.org/officeDocument/2006/relationships/image" Target="../media/image3.png"/><Relationship Id="rId2" Type="http://schemas.openxmlformats.org/officeDocument/2006/relationships/image" Target="../media/image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1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4.png"/><Relationship Id="rId1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5.png"/><Relationship Id="rId17" Type="http://schemas.openxmlformats.org/officeDocument/2006/relationships/image" Target="../media/image32.png"/><Relationship Id="rId2" Type="http://schemas.openxmlformats.org/officeDocument/2006/relationships/image" Target="../media/image6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6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64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65.png"/><Relationship Id="rId17" Type="http://schemas.openxmlformats.org/officeDocument/2006/relationships/image" Target="../media/image64.png"/><Relationship Id="rId2" Type="http://schemas.openxmlformats.org/officeDocument/2006/relationships/image" Target="../media/image3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66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8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8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8.png"/><Relationship Id="rId18" Type="http://schemas.openxmlformats.org/officeDocument/2006/relationships/image" Target="../media/image6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67.png"/><Relationship Id="rId17" Type="http://schemas.openxmlformats.org/officeDocument/2006/relationships/image" Target="../media/image66.png"/><Relationship Id="rId2" Type="http://schemas.openxmlformats.org/officeDocument/2006/relationships/image" Target="../media/image3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63.png"/><Relationship Id="rId10" Type="http://schemas.openxmlformats.org/officeDocument/2006/relationships/image" Target="../media/image44.png"/><Relationship Id="rId19" Type="http://schemas.openxmlformats.org/officeDocument/2006/relationships/image" Target="../media/image6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6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72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9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73.png"/><Relationship Id="rId2" Type="http://schemas.openxmlformats.org/officeDocument/2006/relationships/image" Target="../media/image36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72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74.png"/><Relationship Id="rId17" Type="http://schemas.openxmlformats.org/officeDocument/2006/relationships/image" Target="../media/image71.png"/><Relationship Id="rId2" Type="http://schemas.openxmlformats.org/officeDocument/2006/relationships/image" Target="../media/image36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70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9.png"/><Relationship Id="rId18" Type="http://schemas.openxmlformats.org/officeDocument/2006/relationships/image" Target="../media/image7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75.png"/><Relationship Id="rId17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73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0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0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10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0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105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Take (1, -1) as example</a:t>
            </a:r>
          </a:p>
          <a:p>
            <a:r>
              <a:rPr lang="en-US" altLang="zh-TW" dirty="0" smtClean="0"/>
              <a:t>idea output is 0</a:t>
            </a:r>
            <a:endParaRPr lang="en-US" altLang="zh-TW" dirty="0"/>
          </a:p>
          <a:p>
            <a:r>
              <a:rPr lang="en-US" altLang="zh-TW" dirty="0" smtClean="0"/>
              <a:t>eta is1.0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0754" y="78337"/>
            <a:ext cx="400170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419666" y="78337"/>
            <a:ext cx="695439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220589" y="2405706"/>
                <a:ext cx="29122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912272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7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62653" y="1654200"/>
            <a:ext cx="4620439" cy="4462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10492461" y="78337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−0.0099668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8" y="188266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79604" y="1658001"/>
            <a:ext cx="5343125" cy="1957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43467" y="5532433"/>
                <a:ext cx="657474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5532433"/>
                <a:ext cx="6574749" cy="7325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341979" y="5739797"/>
                <a:ext cx="359168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linear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79" y="5739797"/>
                <a:ext cx="3591689" cy="317844"/>
              </a:xfrm>
              <a:prstGeom prst="rect">
                <a:avLst/>
              </a:prstGeom>
              <a:blipFill rotWithShape="0">
                <a:blip r:embed="rId15"/>
                <a:stretch>
                  <a:fillRect l="-1017" t="-1923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−0.0099668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879604" y="1658001"/>
            <a:ext cx="6746491" cy="3771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4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2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5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34107" y="1610027"/>
            <a:ext cx="5452515" cy="16141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8" y="188266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0.17937665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−0.0099668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0.35861079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0.17935884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0.53791619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74845" y="1527159"/>
            <a:ext cx="6636961" cy="21944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9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8691247" y="1"/>
            <a:ext cx="1817543" cy="2943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0.17937665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−0.0099668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0.35861079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0.17935884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0.53791619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74845" y="2759367"/>
            <a:ext cx="6636961" cy="19226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38200" y="4905645"/>
                <a:ext cx="1056295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0.35861079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0.17935884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0.53791619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.15978239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0.3195489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5645"/>
                <a:ext cx="10562956" cy="7382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7311806" y="3714036"/>
            <a:ext cx="3838750" cy="9930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861179" y="1583036"/>
            <a:ext cx="3721527" cy="11479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公式複習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6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0.17937665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0.00996647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弧形箭號 (上彎) 40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85390" y="4297872"/>
                <a:ext cx="9110443" cy="1645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0.35861079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0.17935884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0.53791619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0.0982129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−0.0982129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0.2008938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0.09910618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0.3026806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0.49731935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0" y="4297872"/>
                <a:ext cx="9110443" cy="16459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0.17937665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0.00996647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4500252"/>
                <a:ext cx="6869958" cy="1164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.15978239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0.3195489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.09201088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0.20798912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0.88402255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0.81597745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4500252"/>
                <a:ext cx="6869958" cy="1164806"/>
              </a:xfrm>
              <a:prstGeom prst="rect">
                <a:avLst/>
              </a:prstGeom>
              <a:blipFill rotWithShape="0">
                <a:blip r:embed="rId15"/>
                <a:stretch>
                  <a:fillRect b="-1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Round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0.1159782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0.06804511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62653" y="1654200"/>
            <a:ext cx="4620439" cy="4462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10492461" y="78337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0.01801237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0.01801237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−0.0164621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−0.0011598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−0.01646061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8" y="188266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0.1159782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0.06804511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706106" y="1648186"/>
            <a:ext cx="7355040" cy="1957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43467" y="5532433"/>
                <a:ext cx="97967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−0.01646061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−0.0011598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5532433"/>
                <a:ext cx="9796784" cy="7325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43467" y="6145463"/>
                <a:ext cx="359168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linear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6145463"/>
                <a:ext cx="3591689" cy="317844"/>
              </a:xfrm>
              <a:prstGeom prst="rect">
                <a:avLst/>
              </a:prstGeom>
              <a:blipFill rotWithShape="0">
                <a:blip r:embed="rId13"/>
                <a:stretch>
                  <a:fillRect l="-1188" t="-1923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0.01801237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0.01801237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−0.0164621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−0.0011598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−0.01646061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0.1159782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0.06804511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757235" y="1659196"/>
            <a:ext cx="8549892" cy="3771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6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4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0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Compute score(s)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Compute output(x)</a:t>
            </a: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Forward 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向右箭號 37"/>
          <p:cNvSpPr/>
          <p:nvPr/>
        </p:nvSpPr>
        <p:spPr>
          <a:xfrm>
            <a:off x="7173527" y="2954867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右箭號 38"/>
          <p:cNvSpPr/>
          <p:nvPr/>
        </p:nvSpPr>
        <p:spPr>
          <a:xfrm>
            <a:off x="9002414" y="2954866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>
            <a:off x="10720124" y="2961747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78931" y="3268132"/>
                <a:ext cx="4698722" cy="923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⇒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1" y="3268132"/>
                <a:ext cx="4698722" cy="92377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6368" y="4458758"/>
                <a:ext cx="420018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      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8" y="4458758"/>
                <a:ext cx="4200189" cy="414537"/>
              </a:xfrm>
              <a:prstGeom prst="rect">
                <a:avLst/>
              </a:prstGeom>
              <a:blipFill rotWithShape="0">
                <a:blip r:embed="rId13"/>
                <a:stretch>
                  <a:fillRect l="-290" r="-1597" b="-13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=0.03215272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5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788501" y="1491264"/>
            <a:ext cx="5452515" cy="1820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8" y="188266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0.03215272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0.01801237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−0.0164621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−0.0011598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0.06427884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0.03214689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0.0964523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=0.03215272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768206" y="1558880"/>
            <a:ext cx="6636961" cy="21944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8691247" y="1"/>
            <a:ext cx="1817543" cy="2943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38200" y="4905645"/>
                <a:ext cx="9669185" cy="1200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0.0982129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0.2008938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0.3026806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−0.0982129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0.09910618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0.49731935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0.06427884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0.03214689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0.0964523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sech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0.02894821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0.0572013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5645"/>
                <a:ext cx="9669185" cy="1200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0.03215272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0.01801237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−0.0164621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−0.0011598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0.06427884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0.03214689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0.0964523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=0.03215272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7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804266" y="3647566"/>
            <a:ext cx="11402465" cy="12530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58117" y="1512671"/>
            <a:ext cx="5707221" cy="23102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470279" y="3041487"/>
            <a:ext cx="1649803" cy="6194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0.03215272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0.01646061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弧形箭號 (上彎) 40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0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85390" y="4297872"/>
                <a:ext cx="9241184" cy="1451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0.06427884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0.03214689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0.0964523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0.09784181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0.09799454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0.2010794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0.09899698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0.30323748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0.4969917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0" y="4297872"/>
                <a:ext cx="9241184" cy="145167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0.03215272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0.01646061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6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1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495839" y="4596326"/>
                <a:ext cx="7417800" cy="1030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0.02894821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0.0572013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0.09056347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0.20943653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0.88116249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0.81883751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4596326"/>
                <a:ext cx="7417800" cy="1030667"/>
              </a:xfrm>
              <a:prstGeom prst="rect">
                <a:avLst/>
              </a:prstGeom>
              <a:blipFill rotWithShape="0">
                <a:blip r:embed="rId12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Round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0.11887306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0.06232498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10492461" y="78337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0.01767589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0.01762896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0.00494298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0.01767589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−0.01762896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−0.00494298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0.01762713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8" y="188266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0.11887306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0.06232498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429684" y="1501013"/>
            <a:ext cx="6637026" cy="20295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048352" y="2379994"/>
            <a:ext cx="1348316" cy="7864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000" dirty="0" smtClean="0"/>
                  <a:t>Compute delta(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Backward 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向左箭號 1"/>
          <p:cNvSpPr/>
          <p:nvPr/>
        </p:nvSpPr>
        <p:spPr>
          <a:xfrm>
            <a:off x="10697763" y="2978680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左箭號 37"/>
          <p:cNvSpPr/>
          <p:nvPr/>
        </p:nvSpPr>
        <p:spPr>
          <a:xfrm>
            <a:off x="9055229" y="2978680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左箭號 38"/>
          <p:cNvSpPr/>
          <p:nvPr/>
        </p:nvSpPr>
        <p:spPr>
          <a:xfrm>
            <a:off x="7379256" y="2971796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38200" y="3716863"/>
                <a:ext cx="701486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⇒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16863"/>
                <a:ext cx="7014869" cy="506870"/>
              </a:xfrm>
              <a:prstGeom prst="rect">
                <a:avLst/>
              </a:prstGeom>
              <a:blipFill rotWithShape="0">
                <a:blip r:embed="rId1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87171" y="4908142"/>
                <a:ext cx="8241230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1" y="4908142"/>
                <a:ext cx="8241230" cy="923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43467" y="5532433"/>
                <a:ext cx="979678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−0.01762713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5532433"/>
                <a:ext cx="9796784" cy="7326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35001" y="6142151"/>
                <a:ext cx="359168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linear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6142151"/>
                <a:ext cx="3591689" cy="317844"/>
              </a:xfrm>
              <a:prstGeom prst="rect">
                <a:avLst/>
              </a:prstGeom>
              <a:blipFill rotWithShape="0">
                <a:blip r:embed="rId13"/>
                <a:stretch>
                  <a:fillRect l="-1017" t="-1923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0.01767589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0.01762896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0.00494298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0.01767589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−0.01762896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−0.00494298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0.01762713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0.11887306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0.06232498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429684" y="1501013"/>
            <a:ext cx="9315634" cy="3926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4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3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0.00577464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29684" y="1501014"/>
            <a:ext cx="5943687" cy="1741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8" y="188266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0.00577464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0.01767589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−0.01762896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−0.00494298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0.01154447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0.00577351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0.01732246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0.00577464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7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429684" y="1501013"/>
            <a:ext cx="7563442" cy="23404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8691247" y="1"/>
            <a:ext cx="1817543" cy="2943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838200" y="4905645"/>
                <a:ext cx="9797426" cy="1200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0.09784181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0.2010794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0.30323748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0.09799454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0.09899698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0.4969917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0.01154447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0.00577351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0.01732246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sech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0.00521025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0.01027202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5645"/>
                <a:ext cx="9797426" cy="1200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0.00577464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0.01767589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−0.01762896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−0.00494298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0.01154447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0.00577351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0.01732246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0.00577464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8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429684" y="1501014"/>
            <a:ext cx="5890912" cy="16906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89947" y="3265318"/>
            <a:ext cx="11425157" cy="16906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5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0.00577464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0.01762713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1.99978719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1.00012094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2.99982453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弧形箭號 (上彎) 40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5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85390" y="4297872"/>
                <a:ext cx="9375387" cy="1456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0.01154447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0.00577351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0.01732246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0.09777352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0.09795861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0.20111356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0.09897901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0.30333995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0.49693779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0" y="4297872"/>
                <a:ext cx="9375387" cy="145604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0.00577464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0.01762713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1.99978719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1.00012094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2.99982453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1.99978719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1.00012094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2.99982453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0.09777352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−0.09795861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0.20111356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0.09897901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0.30333995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0.49693779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4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</a:t>
            </a:r>
            <a:r>
              <a:rPr lang="en-US" altLang="zh-TW" sz="2800" dirty="0" smtClean="0"/>
              <a:t>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495839" y="4596326"/>
                <a:ext cx="7417800" cy="1035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0.00521025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0.01027202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0.09030296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0.20969704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0.88064889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0.81935111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4596326"/>
                <a:ext cx="7417800" cy="103502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1.99978719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1.00012094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2.99982453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0.09777352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−0.09795861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0.20111356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0.09897901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0.30333995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0.49693779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Error</a:t>
            </a:r>
            <a:r>
              <a:rPr lang="zh-TW" altLang="en-US" dirty="0" smtClean="0"/>
              <a:t>進步比較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Update the weight by output and delta</a:t>
            </a: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弧形箭號 (上彎) 39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弧形箭號 (上彎) 40"/>
          <p:cNvSpPr/>
          <p:nvPr/>
        </p:nvSpPr>
        <p:spPr>
          <a:xfrm>
            <a:off x="10794591" y="2848099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弧形箭號 (上彎) 41"/>
          <p:cNvSpPr/>
          <p:nvPr/>
        </p:nvSpPr>
        <p:spPr>
          <a:xfrm>
            <a:off x="8977676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38200" y="3168917"/>
                <a:ext cx="3010503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8917"/>
                <a:ext cx="3010503" cy="383888"/>
              </a:xfrm>
              <a:prstGeom prst="rect">
                <a:avLst/>
              </a:prstGeom>
              <a:blipFill rotWithShape="0">
                <a:blip r:embed="rId12"/>
                <a:stretch>
                  <a:fillRect l="-1420" t="-3175" r="-1217" b="-20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4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Error measure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497666" y="33479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66" y="3347957"/>
                <a:ext cx="2100126" cy="2884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497666" y="2618751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66" y="2618751"/>
                <a:ext cx="2100126" cy="288477"/>
              </a:xfrm>
              <a:prstGeom prst="rect">
                <a:avLst/>
              </a:prstGeom>
              <a:blipFill rotWithShape="0">
                <a:blip r:embed="rId3"/>
                <a:stretch>
                  <a:fillRect l="-2326" t="-8511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497666" y="41688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66" y="4168857"/>
                <a:ext cx="2100126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2326" t="-8511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914400" y="2578324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Round1: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4400" y="3307529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Round2: 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14400" y="4128429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Round3: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156354" y="2618751"/>
                <a:ext cx="4484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=0.00804399654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54" y="2618751"/>
                <a:ext cx="44846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" t="-4444" r="-951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156354" y="3342122"/>
                <a:ext cx="4612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=0.000258449351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54" y="3342122"/>
                <a:ext cx="461286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4" t="-4348" r="-925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5156354" y="4163022"/>
                <a:ext cx="4612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=0.000008336616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54" y="4163022"/>
                <a:ext cx="461286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4" t="-4444" r="-79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769220" y="5479417"/>
            <a:ext cx="146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Decay!</a:t>
            </a:r>
            <a:endParaRPr lang="zh-TW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推導開始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4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169135" y="72761"/>
            <a:ext cx="494597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220589" y="2405706"/>
                <a:ext cx="1680717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1680717" cy="7156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83870" y="78337"/>
            <a:ext cx="686085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220589" y="2405706"/>
                <a:ext cx="26240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624052" cy="7156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067017" y="48155"/>
            <a:ext cx="4032742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265642" y="4013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79160" y="1352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0.2</a:t>
            </a:r>
            <a:endParaRPr lang="zh-TW" altLang="en-US" sz="1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991084" y="8192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0.9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257175" y="16295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0.8</a:t>
            </a:r>
            <a:endParaRPr lang="zh-TW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371590" y="53082"/>
            <a:ext cx="232593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9866063" y="0"/>
            <a:ext cx="232593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220589" y="2405706"/>
                <a:ext cx="298761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−0.1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987613" cy="11394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8778345" y="34039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633248" y="138035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-0.1</a:t>
            </a:r>
            <a:endParaRPr lang="zh-TW" altLang="en-US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859163" y="62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0.2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941972" y="1560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650596" y="8102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0.3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8786853" y="18283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0.5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294</Words>
  <Application>Microsoft Office PowerPoint</Application>
  <PresentationFormat>寬螢幕</PresentationFormat>
  <Paragraphs>717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新細明體</vt:lpstr>
      <vt:lpstr>Arial</vt:lpstr>
      <vt:lpstr>Calibri</vt:lpstr>
      <vt:lpstr>Calibri Light</vt:lpstr>
      <vt:lpstr>Cambria Math</vt:lpstr>
      <vt:lpstr>Office 佈景主題</vt:lpstr>
      <vt:lpstr>Implementation</vt:lpstr>
      <vt:lpstr>公式複習</vt:lpstr>
      <vt:lpstr>Forward </vt:lpstr>
      <vt:lpstr>Backward </vt:lpstr>
      <vt:lpstr>Update</vt:lpstr>
      <vt:lpstr>推導開始</vt:lpstr>
      <vt:lpstr>Initialize</vt:lpstr>
      <vt:lpstr>Initialize</vt:lpstr>
      <vt:lpstr>Initialize</vt:lpstr>
      <vt:lpstr>Initialize</vt:lpstr>
      <vt:lpstr>1st Round</vt:lpstr>
      <vt:lpstr>(1 round) - Forward</vt:lpstr>
      <vt:lpstr>(1 round) - Forward</vt:lpstr>
      <vt:lpstr>(1 round) - Forward</vt:lpstr>
      <vt:lpstr>(1 round) - Forward</vt:lpstr>
      <vt:lpstr>(1 round) - Backward</vt:lpstr>
      <vt:lpstr>(1 round) - Backward</vt:lpstr>
      <vt:lpstr>(1 round) - Backward</vt:lpstr>
      <vt:lpstr>(1 round) - Backward</vt:lpstr>
      <vt:lpstr>(1 round) - Update</vt:lpstr>
      <vt:lpstr>(1 round) - Update</vt:lpstr>
      <vt:lpstr>(1 round) - Update</vt:lpstr>
      <vt:lpstr>(1 round) - Update</vt:lpstr>
      <vt:lpstr>(1 round) - Update</vt:lpstr>
      <vt:lpstr>2nd Round</vt:lpstr>
      <vt:lpstr>(2 round) - Forward</vt:lpstr>
      <vt:lpstr>(2 round) - Forward</vt:lpstr>
      <vt:lpstr>(2 round) - Forward</vt:lpstr>
      <vt:lpstr>(2 round) - Backward</vt:lpstr>
      <vt:lpstr>(2 round) - Backward</vt:lpstr>
      <vt:lpstr>(2 round) - Backward</vt:lpstr>
      <vt:lpstr>(2 round) - Backward</vt:lpstr>
      <vt:lpstr>(2 round) - Update</vt:lpstr>
      <vt:lpstr>(2 round) - Update</vt:lpstr>
      <vt:lpstr>(2 round) - Update</vt:lpstr>
      <vt:lpstr>(2 round) - Update</vt:lpstr>
      <vt:lpstr>3rd Round</vt:lpstr>
      <vt:lpstr>(3 round) - Forward</vt:lpstr>
      <vt:lpstr>(3 round) - Forward</vt:lpstr>
      <vt:lpstr>(3 round) - Forward</vt:lpstr>
      <vt:lpstr>(3 round) - Backward</vt:lpstr>
      <vt:lpstr>(3 round) - Backward</vt:lpstr>
      <vt:lpstr>(3 round) - Backward</vt:lpstr>
      <vt:lpstr>(3 round) - Backward</vt:lpstr>
      <vt:lpstr>(3 round) - Update</vt:lpstr>
      <vt:lpstr>(3 round) - Update</vt:lpstr>
      <vt:lpstr>(3 round) - Update</vt:lpstr>
      <vt:lpstr>(3 round) - Update</vt:lpstr>
      <vt:lpstr>Error進步比較</vt:lpstr>
      <vt:lpstr>Error measure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sunner</dc:creator>
  <cp:lastModifiedBy>sunner</cp:lastModifiedBy>
  <cp:revision>81</cp:revision>
  <dcterms:created xsi:type="dcterms:W3CDTF">2017-04-29T17:46:37Z</dcterms:created>
  <dcterms:modified xsi:type="dcterms:W3CDTF">2017-04-30T04:36:52Z</dcterms:modified>
</cp:coreProperties>
</file>