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6AA"/>
    <a:srgbClr val="DAFF7D"/>
    <a:srgbClr val="7E3F8F"/>
    <a:srgbClr val="B2E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8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A88B-E6D7-4AED-963B-C11377E27DBD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6B09-9CAD-445B-95C5-E4FB009A5C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06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6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8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70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8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72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8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7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8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8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6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6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17" Type="http://schemas.openxmlformats.org/officeDocument/2006/relationships/image" Target="../media/image98.png"/><Relationship Id="rId2" Type="http://schemas.openxmlformats.org/officeDocument/2006/relationships/image" Target="../media/image87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86.png"/><Relationship Id="rId18" Type="http://schemas.openxmlformats.org/officeDocument/2006/relationships/image" Target="../media/image97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0.png"/><Relationship Id="rId2" Type="http://schemas.openxmlformats.org/officeDocument/2006/relationships/image" Target="../media/image87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2.png"/><Relationship Id="rId10" Type="http://schemas.openxmlformats.org/officeDocument/2006/relationships/image" Target="../media/image95.png"/><Relationship Id="rId19" Type="http://schemas.openxmlformats.org/officeDocument/2006/relationships/image" Target="../media/image98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4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6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7.png"/><Relationship Id="rId2" Type="http://schemas.openxmlformats.org/officeDocument/2006/relationships/image" Target="../media/image87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5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7.png"/><Relationship Id="rId17" Type="http://schemas.openxmlformats.org/officeDocument/2006/relationships/image" Target="../media/image108.png"/><Relationship Id="rId2" Type="http://schemas.openxmlformats.org/officeDocument/2006/relationships/image" Target="../media/image87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5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 Propagation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SunnerLi</a:t>
            </a:r>
            <a:endParaRPr lang="zh-TW" altLang="en-US" dirty="0"/>
          </a:p>
        </p:txBody>
      </p:sp>
      <p:pic>
        <p:nvPicPr>
          <p:cNvPr id="4" name="內容版面配置區 96" descr="Generate - Coolors.co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740" y="0"/>
            <a:ext cx="4016619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1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06708" y="49481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4948112"/>
                <a:ext cx="2056397" cy="8314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56883" y="4864400"/>
                <a:ext cx="4036746" cy="883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4400"/>
                <a:ext cx="4036746" cy="883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next input to this output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06708" y="49481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4948112"/>
                <a:ext cx="2056397" cy="8314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56883" y="4864400"/>
                <a:ext cx="4036746" cy="883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4400"/>
                <a:ext cx="4036746" cy="883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5912254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5912254"/>
                <a:ext cx="2223429" cy="8625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向右箭號 15"/>
          <p:cNvSpPr/>
          <p:nvPr/>
        </p:nvSpPr>
        <p:spPr>
          <a:xfrm>
            <a:off x="685800" y="5571067"/>
            <a:ext cx="338667" cy="6058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06708" y="49481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4948112"/>
                <a:ext cx="2056397" cy="8314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56883" y="4864400"/>
                <a:ext cx="4036746" cy="883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4400"/>
                <a:ext cx="4036746" cy="883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5912254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5912254"/>
                <a:ext cx="2223429" cy="8625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56883" y="5894833"/>
                <a:ext cx="3717171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5894833"/>
                <a:ext cx="3717171" cy="9151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3619602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8762592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8762592" cy="1052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3950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71862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07202" y="356624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90078" y="2294468"/>
            <a:ext cx="3117124" cy="2302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blipFill rotWithShape="0">
                <a:blip r:embed="rId3"/>
                <a:stretch>
                  <a:fillRect l="-1460" r="-5109" b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output to input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blipFill rotWithShape="0">
                <a:blip r:embed="rId3"/>
                <a:stretch>
                  <a:fillRect l="-1460" r="-5109" b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33950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71862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07202" y="356624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0078" y="2294468"/>
            <a:ext cx="3117124" cy="2302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output to input</a:t>
            </a:r>
            <a:endParaRPr lang="zh-TW" altLang="en-US" sz="28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33950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71862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07202" y="356624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0077" y="2204041"/>
            <a:ext cx="5127855" cy="23928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output to input</a:t>
            </a:r>
            <a:endParaRPr lang="zh-TW" altLang="en-US" sz="28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5141920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5141920" cy="1052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71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Derivate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error to last </a:t>
            </a:r>
            <a:r>
              <a:rPr lang="en-US" altLang="zh-TW" dirty="0" smtClean="0"/>
              <a:t>score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error to other </a:t>
            </a:r>
            <a:r>
              <a:rPr lang="en-US" altLang="zh-TW" dirty="0" smtClean="0"/>
              <a:t>score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next input to this </a:t>
            </a:r>
            <a:r>
              <a:rPr lang="en-US" altLang="zh-TW" dirty="0" smtClean="0"/>
              <a:t>output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output to </a:t>
            </a:r>
            <a:r>
              <a:rPr lang="en-US" altLang="zh-TW" dirty="0" smtClean="0"/>
              <a:t>input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summary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Outline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681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=     −2∗(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=     −2∗(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95766" y="4670140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66" y="4670140"/>
                <a:ext cx="2501326" cy="472694"/>
              </a:xfrm>
              <a:prstGeom prst="rect">
                <a:avLst/>
              </a:prstGeom>
              <a:blipFill rotWithShape="0">
                <a:blip r:embed="rId1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195766" y="5442508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66" y="5442508"/>
                <a:ext cx="4035015" cy="923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6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6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3314690" cy="667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3314690" cy="6678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5069593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5069593" cy="8640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6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62042" y="2731030"/>
                <a:ext cx="3314690" cy="667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42" y="2731030"/>
                <a:ext cx="3314690" cy="6678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33595" y="4136451"/>
                <a:ext cx="5069593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95" y="4136451"/>
                <a:ext cx="5069593" cy="8640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Component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1413090" y="2587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13090" y="3911600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337194" y="2587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tanh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37194" y="3911600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tanh</a:t>
            </a:r>
            <a:endParaRPr lang="zh-TW" altLang="en-US" sz="1400"/>
          </a:p>
        </p:txBody>
      </p:sp>
      <p:sp>
        <p:nvSpPr>
          <p:cNvPr id="10" name="橢圓 9"/>
          <p:cNvSpPr/>
          <p:nvPr/>
        </p:nvSpPr>
        <p:spPr>
          <a:xfrm>
            <a:off x="7376728" y="3349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tanh</a:t>
            </a:r>
            <a:endParaRPr lang="zh-TW" altLang="en-US" sz="1400"/>
          </a:p>
        </p:txBody>
      </p:sp>
      <p:sp>
        <p:nvSpPr>
          <p:cNvPr id="11" name="橢圓 10"/>
          <p:cNvSpPr/>
          <p:nvPr/>
        </p:nvSpPr>
        <p:spPr>
          <a:xfrm>
            <a:off x="7376728" y="4673600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tanh</a:t>
            </a:r>
            <a:endParaRPr lang="zh-TW" altLang="en-US" sz="1400"/>
          </a:p>
        </p:txBody>
      </p:sp>
      <p:sp>
        <p:nvSpPr>
          <p:cNvPr id="12" name="橢圓 11"/>
          <p:cNvSpPr/>
          <p:nvPr/>
        </p:nvSpPr>
        <p:spPr>
          <a:xfrm>
            <a:off x="7376728" y="1825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tanh</a:t>
            </a:r>
            <a:endParaRPr lang="zh-TW" altLang="en-US" sz="1400" dirty="0"/>
          </a:p>
        </p:txBody>
      </p:sp>
      <p:sp>
        <p:nvSpPr>
          <p:cNvPr id="13" name="橢圓 12"/>
          <p:cNvSpPr/>
          <p:nvPr/>
        </p:nvSpPr>
        <p:spPr>
          <a:xfrm>
            <a:off x="10356994" y="3349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175090" y="2968625"/>
            <a:ext cx="2162104" cy="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6"/>
            <a:endCxn id="9" idx="2"/>
          </p:cNvCxnSpPr>
          <p:nvPr/>
        </p:nvCxnSpPr>
        <p:spPr>
          <a:xfrm>
            <a:off x="2175090" y="2968625"/>
            <a:ext cx="2162104" cy="1323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6"/>
            <a:endCxn id="8" idx="2"/>
          </p:cNvCxnSpPr>
          <p:nvPr/>
        </p:nvCxnSpPr>
        <p:spPr>
          <a:xfrm flipV="1">
            <a:off x="2175090" y="2968625"/>
            <a:ext cx="2162104" cy="1323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6"/>
            <a:endCxn id="9" idx="2"/>
          </p:cNvCxnSpPr>
          <p:nvPr/>
        </p:nvCxnSpPr>
        <p:spPr>
          <a:xfrm>
            <a:off x="2175090" y="4292600"/>
            <a:ext cx="2162104" cy="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6"/>
            <a:endCxn id="12" idx="2"/>
          </p:cNvCxnSpPr>
          <p:nvPr/>
        </p:nvCxnSpPr>
        <p:spPr>
          <a:xfrm flipV="1">
            <a:off x="5099194" y="2206625"/>
            <a:ext cx="2277534" cy="762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6"/>
            <a:endCxn id="10" idx="2"/>
          </p:cNvCxnSpPr>
          <p:nvPr/>
        </p:nvCxnSpPr>
        <p:spPr>
          <a:xfrm>
            <a:off x="5099194" y="2968625"/>
            <a:ext cx="2277534" cy="762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6"/>
            <a:endCxn id="11" idx="2"/>
          </p:cNvCxnSpPr>
          <p:nvPr/>
        </p:nvCxnSpPr>
        <p:spPr>
          <a:xfrm>
            <a:off x="5099194" y="2968625"/>
            <a:ext cx="2277534" cy="2085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6"/>
            <a:endCxn id="12" idx="2"/>
          </p:cNvCxnSpPr>
          <p:nvPr/>
        </p:nvCxnSpPr>
        <p:spPr>
          <a:xfrm flipV="1">
            <a:off x="5099194" y="2206625"/>
            <a:ext cx="2277534" cy="2085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10" idx="2"/>
          </p:cNvCxnSpPr>
          <p:nvPr/>
        </p:nvCxnSpPr>
        <p:spPr>
          <a:xfrm flipV="1">
            <a:off x="5116127" y="3730625"/>
            <a:ext cx="2260601" cy="561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6"/>
            <a:endCxn id="11" idx="2"/>
          </p:cNvCxnSpPr>
          <p:nvPr/>
        </p:nvCxnSpPr>
        <p:spPr>
          <a:xfrm>
            <a:off x="5099194" y="4292600"/>
            <a:ext cx="2277534" cy="762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1" idx="6"/>
            <a:endCxn id="13" idx="2"/>
          </p:cNvCxnSpPr>
          <p:nvPr/>
        </p:nvCxnSpPr>
        <p:spPr>
          <a:xfrm flipV="1">
            <a:off x="8138728" y="3730625"/>
            <a:ext cx="2218266" cy="1323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3" idx="2"/>
          </p:cNvCxnSpPr>
          <p:nvPr/>
        </p:nvCxnSpPr>
        <p:spPr>
          <a:xfrm>
            <a:off x="8138728" y="3730625"/>
            <a:ext cx="2218266" cy="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2" idx="6"/>
            <a:endCxn id="13" idx="2"/>
          </p:cNvCxnSpPr>
          <p:nvPr/>
        </p:nvCxnSpPr>
        <p:spPr>
          <a:xfrm>
            <a:off x="8138728" y="2206625"/>
            <a:ext cx="2218266" cy="1524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579319" y="5761043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19" y="5761043"/>
                <a:ext cx="32034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981" t="-4444" r="-754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933985" y="5549381"/>
                <a:ext cx="389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85" y="5549381"/>
                <a:ext cx="3893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t="-4348" r="-625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907651" y="5766188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1" y="5766188"/>
                <a:ext cx="28892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021" t="-4444" r="-106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884423" y="5761043"/>
                <a:ext cx="315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23" y="5761043"/>
                <a:ext cx="31540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308" t="-4444" r="-769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6049717" y="5549381"/>
                <a:ext cx="394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17" y="5549381"/>
                <a:ext cx="39427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308" t="-4348" r="-6154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7023383" y="5766188"/>
                <a:ext cx="293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83" y="5766188"/>
                <a:ext cx="29386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667" t="-4444" r="-104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000155" y="5761043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155" y="5761043"/>
                <a:ext cx="3203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6981" t="-4444" r="-754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8973821" y="5549380"/>
                <a:ext cx="394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21" y="5549380"/>
                <a:ext cx="39427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308" t="-4348" r="-6154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9947487" y="5766187"/>
                <a:ext cx="293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487" y="5766187"/>
                <a:ext cx="2938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t="-4444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0924259" y="5761042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259" y="5761042"/>
                <a:ext cx="3203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6981" t="-4444" r="-754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單箭頭接點 71"/>
          <p:cNvCxnSpPr/>
          <p:nvPr/>
        </p:nvCxnSpPr>
        <p:spPr>
          <a:xfrm>
            <a:off x="2091267" y="5899541"/>
            <a:ext cx="1710266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391292" y="5899541"/>
            <a:ext cx="1409416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8466250" y="5880875"/>
            <a:ext cx="1409416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337194" y="5880875"/>
            <a:ext cx="506025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251236" y="551204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7408851" y="5883408"/>
            <a:ext cx="506025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322893" y="5514577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10368401" y="5889360"/>
            <a:ext cx="506025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0282443" y="552052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</a:t>
            </a:r>
            <a:endParaRPr lang="zh-TW" altLang="en-US" dirty="0"/>
          </a:p>
        </p:txBody>
      </p:sp>
      <p:cxnSp>
        <p:nvCxnSpPr>
          <p:cNvPr id="85" name="直線接點 84"/>
          <p:cNvCxnSpPr/>
          <p:nvPr/>
        </p:nvCxnSpPr>
        <p:spPr>
          <a:xfrm flipH="1">
            <a:off x="10588969" y="3595158"/>
            <a:ext cx="321734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Compute score(s)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Compute output(x)</a:t>
            </a: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Forward 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向右箭號 37"/>
          <p:cNvSpPr/>
          <p:nvPr/>
        </p:nvSpPr>
        <p:spPr>
          <a:xfrm>
            <a:off x="7173527" y="2954867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右箭號 38"/>
          <p:cNvSpPr/>
          <p:nvPr/>
        </p:nvSpPr>
        <p:spPr>
          <a:xfrm>
            <a:off x="9002414" y="2954866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10720124" y="2961747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78931" y="3268132"/>
                <a:ext cx="4698722" cy="923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⇒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1" y="3268132"/>
                <a:ext cx="4698722" cy="9237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06368" y="4458758"/>
                <a:ext cx="420018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    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8" y="4458758"/>
                <a:ext cx="4200189" cy="414537"/>
              </a:xfrm>
              <a:prstGeom prst="rect">
                <a:avLst/>
              </a:prstGeom>
              <a:blipFill rotWithShape="0">
                <a:blip r:embed="rId13"/>
                <a:stretch>
                  <a:fillRect l="-290" r="-1597" b="-1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000" dirty="0" smtClean="0"/>
                  <a:t>Compute delta(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Backward 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向左箭號 1"/>
          <p:cNvSpPr/>
          <p:nvPr/>
        </p:nvSpPr>
        <p:spPr>
          <a:xfrm>
            <a:off x="10697763" y="2978680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左箭號 37"/>
          <p:cNvSpPr/>
          <p:nvPr/>
        </p:nvSpPr>
        <p:spPr>
          <a:xfrm>
            <a:off x="9055229" y="2978680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左箭號 38"/>
          <p:cNvSpPr/>
          <p:nvPr/>
        </p:nvSpPr>
        <p:spPr>
          <a:xfrm>
            <a:off x="7379256" y="2971796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838200" y="3716863"/>
                <a:ext cx="701486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⇒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16863"/>
                <a:ext cx="7014869" cy="506870"/>
              </a:xfrm>
              <a:prstGeom prst="rect">
                <a:avLst/>
              </a:prstGeom>
              <a:blipFill rotWithShape="0">
                <a:blip r:embed="rId1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887171" y="4908142"/>
                <a:ext cx="8241230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1" y="4908142"/>
                <a:ext cx="8241230" cy="923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7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Update the weight by output and delta</a:t>
            </a: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弧形箭號 (上彎) 39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弧形箭號 (上彎) 40"/>
          <p:cNvSpPr/>
          <p:nvPr/>
        </p:nvSpPr>
        <p:spPr>
          <a:xfrm>
            <a:off x="10794591" y="2848099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弧形箭號 (上彎) 41"/>
          <p:cNvSpPr/>
          <p:nvPr/>
        </p:nvSpPr>
        <p:spPr>
          <a:xfrm>
            <a:off x="8977676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38200" y="3168917"/>
                <a:ext cx="3534494" cy="9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8917"/>
                <a:ext cx="3534494" cy="956480"/>
              </a:xfrm>
              <a:prstGeom prst="rect">
                <a:avLst/>
              </a:prstGeom>
              <a:blipFill rotWithShape="0">
                <a:blip r:embed="rId12"/>
                <a:stretch>
                  <a:fillRect l="-173" t="-1274" b="-70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4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5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169135" y="72761"/>
            <a:ext cx="494597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220589" y="2405706"/>
                <a:ext cx="1680717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1680717" cy="715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83870" y="78337"/>
            <a:ext cx="686085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220589" y="2405706"/>
                <a:ext cx="26240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624052" cy="715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067017" y="48155"/>
            <a:ext cx="4032742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265642" y="4013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79160" y="1352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991084" y="8192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0.9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257175" y="16295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0.8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2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371590" y="53082"/>
            <a:ext cx="232593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9866063" y="0"/>
            <a:ext cx="232593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220589" y="2405706"/>
                <a:ext cx="298761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−0.1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987613" cy="11394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778345" y="3403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633248" y="138035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-0.1</a:t>
            </a:r>
            <a:endParaRPr lang="zh-TW" altLang="en-US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859163" y="62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941972" y="1560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650596" y="8102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0.3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786853" y="18283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33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0754" y="78337"/>
            <a:ext cx="400170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419666" y="78337"/>
            <a:ext cx="695439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220589" y="2405706"/>
                <a:ext cx="29122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912272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7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62653" y="1654200"/>
            <a:ext cx="4620439" cy="4462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8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群組 9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6" name="橢圓 5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>
              <a:stCxn id="6" idx="6"/>
              <a:endCxn id="8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9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8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9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2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8" idx="6"/>
              <a:endCxn id="10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9" idx="6"/>
              <a:endCxn id="10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9" idx="6"/>
              <a:endCxn id="11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6"/>
              <a:endCxn id="13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0" idx="6"/>
              <a:endCxn id="13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3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9" name="文字方塊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1" name="文字方塊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5" name="文字方塊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內容版面配置區 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</a:t>
            </a:r>
            <a:r>
              <a:rPr lang="zh-TW" altLang="en-US" dirty="0" smtClean="0"/>
              <a:t>為最後一層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2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79604" y="1658001"/>
            <a:ext cx="5343125" cy="1957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657474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6574749" cy="7325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43467" y="6482187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6482187"/>
                <a:ext cx="3591689" cy="317844"/>
              </a:xfrm>
              <a:prstGeom prst="rect">
                <a:avLst/>
              </a:prstGeom>
              <a:blipFill rotWithShape="0">
                <a:blip r:embed="rId15"/>
                <a:stretch>
                  <a:fillRect l="-1188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879604" y="1658001"/>
            <a:ext cx="6746491" cy="3771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36323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3632341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50193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193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50193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50193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228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43077" y="3008095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7" y="3008095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36323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3632341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38200" y="250193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1937"/>
                <a:ext cx="2100126" cy="288477"/>
              </a:xfrm>
              <a:prstGeom prst="rect">
                <a:avLst/>
              </a:prstGeom>
              <a:blipFill rotWithShape="0">
                <a:blip r:embed="rId15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50193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50193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88624" y="1584179"/>
            <a:ext cx="5452515" cy="13440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75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43077" y="3008095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7" y="3008095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36323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3632341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838200" y="250193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1937"/>
                <a:ext cx="2100126" cy="288477"/>
              </a:xfrm>
              <a:prstGeom prst="rect">
                <a:avLst/>
              </a:prstGeom>
              <a:blipFill rotWithShape="0">
                <a:blip r:embed="rId15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50193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50193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58814" y="1604625"/>
            <a:ext cx="6311141" cy="18136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733367" y="3534699"/>
                <a:ext cx="8749446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0.17937665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7" y="3534699"/>
                <a:ext cx="8749446" cy="82490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9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Derivate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561242" y="3624991"/>
                <a:ext cx="3696461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42" y="3624991"/>
                <a:ext cx="3696461" cy="7481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632795" y="5030412"/>
                <a:ext cx="3542572" cy="811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95" y="5030412"/>
                <a:ext cx="3542572" cy="81169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2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81075" y="2571750"/>
                <a:ext cx="178805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2571750"/>
                <a:ext cx="1788054" cy="4692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34523" y="2429659"/>
                <a:ext cx="2617961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23" y="2429659"/>
                <a:ext cx="2617961" cy="7534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794908" y="3140773"/>
            <a:ext cx="729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最後一層的誤差求導，直接將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和結果相減以後，乘以</a:t>
            </a:r>
            <a:r>
              <a:rPr lang="en-US" altLang="zh-TW" dirty="0" smtClean="0"/>
              <a:t>-2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/>
              <a:t>如此簡單是因為，我們使用平方誤差法來評估誤差，他的微分即乘以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last score</a:t>
            </a:r>
            <a:endParaRPr lang="zh-TW" altLang="en-US" sz="28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43" name="橢圓 42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>
              <a:stCxn id="43" idx="6"/>
              <a:endCxn id="45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43" idx="6"/>
              <a:endCxn id="46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4" idx="6"/>
              <a:endCxn id="45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4" idx="6"/>
              <a:endCxn id="46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5" idx="6"/>
              <a:endCxn id="49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45" idx="6"/>
              <a:endCxn id="47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5" idx="6"/>
              <a:endCxn id="48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6" idx="6"/>
              <a:endCxn id="49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6" idx="6"/>
              <a:endCxn id="47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6" idx="6"/>
              <a:endCxn id="48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8" idx="6"/>
              <a:endCxn id="50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7" idx="6"/>
              <a:endCxn id="50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9" idx="6"/>
              <a:endCxn id="50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字方塊 71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44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other score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這一層輸入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下一層輸入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57046" y="4642009"/>
                <a:ext cx="3240631" cy="1108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  =    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46" y="4642009"/>
                <a:ext cx="3240631" cy="11084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</a:t>
            </a:r>
            <a:r>
              <a:rPr lang="en-US" altLang="zh-TW" sz="2800" dirty="0"/>
              <a:t>other score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59595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59595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</a:t>
            </a:r>
            <a:r>
              <a:rPr lang="en-US" altLang="zh-TW" sz="2800" dirty="0"/>
              <a:t>other score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656</Words>
  <Application>Microsoft Office PowerPoint</Application>
  <PresentationFormat>寬螢幕</PresentationFormat>
  <Paragraphs>616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Back Propagation Algorithm</vt:lpstr>
      <vt:lpstr>Outline</vt:lpstr>
      <vt:lpstr>Component</vt:lpstr>
      <vt:lpstr>Derivate</vt:lpstr>
      <vt:lpstr>Derivate</vt:lpstr>
      <vt:lpstr>Derivate – error to last score</vt:lpstr>
      <vt:lpstr>Derivate – error to other score</vt:lpstr>
      <vt:lpstr>Derivate – error to other score</vt:lpstr>
      <vt:lpstr>Derivate – error to other score</vt:lpstr>
      <vt:lpstr>Derivate – next input to this output</vt:lpstr>
      <vt:lpstr>Derivate – next input to this output</vt:lpstr>
      <vt:lpstr>Derivate – next input to this output</vt:lpstr>
      <vt:lpstr>Derivate – next input to this output</vt:lpstr>
      <vt:lpstr>Derivate – next input to this output</vt:lpstr>
      <vt:lpstr>Derivate – next input to this output</vt:lpstr>
      <vt:lpstr>Derivate – output to input</vt:lpstr>
      <vt:lpstr>Derivate – output to input</vt:lpstr>
      <vt:lpstr>Derivate – output to input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PowerPoint 簡報</vt:lpstr>
      <vt:lpstr>Forward </vt:lpstr>
      <vt:lpstr>Backward </vt:lpstr>
      <vt:lpstr>Update</vt:lpstr>
      <vt:lpstr>PowerPoint 簡報</vt:lpstr>
      <vt:lpstr>Initialize</vt:lpstr>
      <vt:lpstr>Initialize</vt:lpstr>
      <vt:lpstr>Initialize</vt:lpstr>
      <vt:lpstr>Initialize</vt:lpstr>
      <vt:lpstr>(1 round) - Forward</vt:lpstr>
      <vt:lpstr>(1 round) - Forward</vt:lpstr>
      <vt:lpstr>(1 round) - Forward</vt:lpstr>
      <vt:lpstr>(1 round) - Forward</vt:lpstr>
      <vt:lpstr>(1 round) - Backward</vt:lpstr>
      <vt:lpstr>(1 round) - Backward</vt:lpstr>
      <vt:lpstr>(1 round) - Backward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sunner</dc:creator>
  <cp:lastModifiedBy>sunner</cp:lastModifiedBy>
  <cp:revision>48</cp:revision>
  <dcterms:created xsi:type="dcterms:W3CDTF">2017-04-29T17:46:37Z</dcterms:created>
  <dcterms:modified xsi:type="dcterms:W3CDTF">2017-04-30T04:37:37Z</dcterms:modified>
</cp:coreProperties>
</file>