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D3FF"/>
    <a:srgbClr val="C3979F"/>
    <a:srgbClr val="78F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64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841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2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07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94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0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4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9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DF934-3D75-401F-B437-C9ABA62C826E}" type="datetimeFigureOut">
              <a:rPr lang="zh-TW" altLang="en-US" smtClean="0"/>
              <a:t>2017/4/28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314B2-36B4-4228-9A53-4EB6A02E92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3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The Computer Vision Mid-term Demo</a:t>
            </a:r>
            <a:br>
              <a:rPr lang="en-US" altLang="zh-TW" sz="4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endParaRPr lang="zh-TW" altLang="en-US" sz="4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Template matching corner detection</a:t>
            </a:r>
            <a:endParaRPr lang="zh-TW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48313"/>
            <a:ext cx="12192000" cy="909687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Name: </a:t>
            </a:r>
            <a:r>
              <a:rPr lang="en-US" altLang="zh-TW" dirty="0" err="1" smtClean="0">
                <a:latin typeface="Gulim" panose="020B0600000101010101" pitchFamily="34" charset="-127"/>
                <a:ea typeface="Gulim" panose="020B0600000101010101" pitchFamily="34" charset="-127"/>
              </a:rPr>
              <a:t>SunnerLi</a:t>
            </a:r>
            <a:r>
              <a:rPr lang="en-US" altLang="zh-TW" dirty="0" smtClean="0">
                <a:latin typeface="Gulim" panose="020B0600000101010101" pitchFamily="34" charset="-127"/>
                <a:ea typeface="Gulim" panose="020B0600000101010101" pitchFamily="34" charset="-127"/>
              </a:rPr>
              <a:t>			ID: 410285045			Date: April 27, 2017</a:t>
            </a:r>
            <a:endParaRPr lang="zh-TW" alt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679" y="-1818017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Demo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5" name="直線接點 4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196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  <a:cs typeface="Droid Serif" panose="02020600060500020200" pitchFamily="18" charset="0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  <a:cs typeface="Droid Serif" panose="02020600060500020200" pitchFamily="18" charset="0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  <a:cs typeface="Droid Serif" panose="02020600060500020200" pitchFamily="18" charset="0"/>
              </a:rPr>
              <a:t>Outline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  <a:cs typeface="Droid Serif" panose="02020600060500020200" pitchFamily="18" charset="0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2206043" y="2444881"/>
            <a:ext cx="8198967" cy="3112827"/>
            <a:chOff x="2253177" y="2088980"/>
            <a:chExt cx="8198967" cy="3112827"/>
          </a:xfrm>
        </p:grpSpPr>
        <p:sp>
          <p:nvSpPr>
            <p:cNvPr id="4" name="圓角矩形 3"/>
            <p:cNvSpPr/>
            <p:nvPr/>
          </p:nvSpPr>
          <p:spPr>
            <a:xfrm>
              <a:off x="2253178" y="2088980"/>
              <a:ext cx="3745499" cy="947651"/>
            </a:xfrm>
            <a:prstGeom prst="roundRect">
              <a:avLst/>
            </a:prstGeom>
            <a:solidFill>
              <a:srgbClr val="78FFD6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Basic template matching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2253177" y="3171568"/>
              <a:ext cx="3745500" cy="947651"/>
            </a:xfrm>
            <a:prstGeom prst="roundRect">
              <a:avLst/>
            </a:prstGeom>
            <a:solidFill>
              <a:srgbClr val="78FFD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FAST algorithm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253177" y="4254156"/>
              <a:ext cx="3745500" cy="947651"/>
            </a:xfrm>
            <a:prstGeom prst="roundRect">
              <a:avLst/>
            </a:prstGeom>
            <a:solidFill>
              <a:srgbClr val="78FFD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CNN based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8078244" y="3171568"/>
              <a:ext cx="2373900" cy="947651"/>
            </a:xfrm>
            <a:prstGeom prst="roundRect">
              <a:avLst/>
            </a:prstGeom>
            <a:solidFill>
              <a:srgbClr val="C3979F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Result</a:t>
              </a:r>
              <a:endParaRPr lang="zh-TW" altLang="en-US" dirty="0"/>
            </a:p>
          </p:txBody>
        </p:sp>
        <p:cxnSp>
          <p:nvCxnSpPr>
            <p:cNvPr id="11" name="肘形接點 10"/>
            <p:cNvCxnSpPr>
              <a:stCxn id="4" idx="3"/>
              <a:endCxn id="7" idx="1"/>
            </p:cNvCxnSpPr>
            <p:nvPr/>
          </p:nvCxnSpPr>
          <p:spPr>
            <a:xfrm>
              <a:off x="5998677" y="2562806"/>
              <a:ext cx="2079567" cy="1082588"/>
            </a:xfrm>
            <a:prstGeom prst="bentConnector3">
              <a:avLst/>
            </a:prstGeom>
            <a:ln w="38100">
              <a:solidFill>
                <a:srgbClr val="0AD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5" idx="3"/>
              <a:endCxn id="7" idx="1"/>
            </p:cNvCxnSpPr>
            <p:nvPr/>
          </p:nvCxnSpPr>
          <p:spPr>
            <a:xfrm>
              <a:off x="5998677" y="3645394"/>
              <a:ext cx="2079567" cy="0"/>
            </a:xfrm>
            <a:prstGeom prst="straightConnector1">
              <a:avLst/>
            </a:prstGeom>
            <a:ln w="38100">
              <a:solidFill>
                <a:srgbClr val="0AD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肘形接點 14"/>
            <p:cNvCxnSpPr>
              <a:stCxn id="6" idx="3"/>
              <a:endCxn id="7" idx="1"/>
            </p:cNvCxnSpPr>
            <p:nvPr/>
          </p:nvCxnSpPr>
          <p:spPr>
            <a:xfrm flipV="1">
              <a:off x="5998677" y="3645394"/>
              <a:ext cx="2079567" cy="1082588"/>
            </a:xfrm>
            <a:prstGeom prst="bentConnector3">
              <a:avLst/>
            </a:prstGeom>
            <a:ln w="38100">
              <a:solidFill>
                <a:srgbClr val="0AD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6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w.githubusercontent.com/SunnerLi/computer_vision/master/img/mask.jpg?token=AK99R9dplYf4S5QkpIXLH4_0vGlAvtJwks5ZC7OQ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3083702"/>
            <a:ext cx="5876925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Template Matching Corner Detection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41ce6335d8a9231b4c7ea8754b6f539edae8cc13/687474703a2f2f646f63732e6f70656e63762e6f72672f332e302d626574612f5f696d616765732f666173745f737065656474657374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44" y="2972593"/>
            <a:ext cx="42195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Features from Accelerated Segment Test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8" name="直線接點 7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08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1187079" y="3112167"/>
            <a:ext cx="9906004" cy="711200"/>
            <a:chOff x="1187079" y="3112167"/>
            <a:chExt cx="9906004" cy="711200"/>
          </a:xfrm>
        </p:grpSpPr>
        <p:sp>
          <p:nvSpPr>
            <p:cNvPr id="5" name="圓角矩形 4"/>
            <p:cNvSpPr/>
            <p:nvPr/>
          </p:nvSpPr>
          <p:spPr>
            <a:xfrm>
              <a:off x="1187079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conv1</a:t>
              </a:r>
              <a:endParaRPr lang="zh-TW" altLang="en-US" dirty="0"/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2677213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relu1</a:t>
              </a:r>
              <a:endParaRPr lang="zh-TW" altLang="en-US" dirty="0"/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4167347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pool</a:t>
              </a:r>
              <a:endParaRPr lang="zh-TW" alt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5657481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drop</a:t>
              </a:r>
              <a:endParaRPr lang="zh-TW" altLang="en-US" dirty="0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7147615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conv1</a:t>
              </a:r>
              <a:endParaRPr lang="zh-TW" alt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8637749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relu1</a:t>
              </a:r>
              <a:endParaRPr lang="zh-TW" altLang="en-US" dirty="0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0127883" y="3112167"/>
              <a:ext cx="965200" cy="711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fc</a:t>
              </a:r>
              <a:endParaRPr lang="zh-TW" altLang="en-US" dirty="0"/>
            </a:p>
          </p:txBody>
        </p:sp>
        <p:cxnSp>
          <p:nvCxnSpPr>
            <p:cNvPr id="14" name="直線單箭頭接點 13"/>
            <p:cNvCxnSpPr>
              <a:stCxn id="5" idx="3"/>
              <a:endCxn id="6" idx="1"/>
            </p:cNvCxnSpPr>
            <p:nvPr/>
          </p:nvCxnSpPr>
          <p:spPr>
            <a:xfrm>
              <a:off x="2152279" y="3467767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3642413" y="3437578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5132547" y="3437578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6622681" y="3437578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8112815" y="3462978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>
              <a:off x="9602949" y="3462978"/>
              <a:ext cx="52493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CNN Structure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25" name="直線接點 24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83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Result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8"/>
          <p:cNvGrpSpPr/>
          <p:nvPr/>
        </p:nvGrpSpPr>
        <p:grpSpPr>
          <a:xfrm>
            <a:off x="4383462" y="2328421"/>
            <a:ext cx="2658359" cy="2884602"/>
            <a:chOff x="4430598" y="2328421"/>
            <a:chExt cx="1640264" cy="1828800"/>
          </a:xfrm>
        </p:grpSpPr>
        <p:sp>
          <p:nvSpPr>
            <p:cNvPr id="7" name="左右大括弧 6"/>
            <p:cNvSpPr/>
            <p:nvPr/>
          </p:nvSpPr>
          <p:spPr>
            <a:xfrm>
              <a:off x="4430598" y="2488676"/>
              <a:ext cx="1489435" cy="1498862"/>
            </a:xfrm>
            <a:prstGeom prst="bracePair">
              <a:avLst/>
            </a:prstGeom>
            <a:ln>
              <a:solidFill>
                <a:srgbClr val="0AD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590095" y="2328421"/>
              <a:ext cx="480767" cy="1828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5312838" y="2493031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Time</a:t>
            </a:r>
            <a:endParaRPr lang="zh-TW" altLang="en-US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12838" y="4451108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latin typeface="Gulim" panose="020B0600000101010101" pitchFamily="34" charset="-127"/>
                <a:ea typeface="Gulim" panose="020B0600000101010101" pitchFamily="34" charset="-127"/>
              </a:rPr>
              <a:t>Performance</a:t>
            </a:r>
            <a:endParaRPr lang="zh-TW" altLang="en-US" sz="28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1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raw.githubusercontent.com/SunnerLi/computer_vision/master/img/cv1.png?token=AK99R6ahQUwdG_4ReYRCOF5MIT6YmX16ks5ZC7Uk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47" y="2096531"/>
            <a:ext cx="10201905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Image with single width and rigid corner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raw.githubusercontent.com/SunnerLi/computer_vision/master/img/cv2.png?token=AK99R6rRN6qpa5NkH07eWpe3XWYnUzrhks5ZC7VB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65" y="1951294"/>
            <a:ext cx="8247619" cy="4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Image with single width and various corner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57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raw.githubusercontent.com/SunnerLi/computer_vision/master/img/cv3.png?token=AK99RwGB7Ot2K-7JYQ5mYR_wJfoHxO5Yks5ZC7WGwA%3D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72469"/>
            <a:ext cx="108966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A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/>
            </a:r>
            <a:b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</a:br>
            <a:r>
              <a:rPr lang="en-US" altLang="zh-TW" sz="3000" dirty="0" smtClean="0">
                <a:latin typeface="Gulim" panose="020B0600000101010101" pitchFamily="34" charset="-127"/>
                <a:ea typeface="Gulim" panose="020B0600000101010101" pitchFamily="34" charset="-127"/>
              </a:rPr>
              <a:t>Natural Image</a:t>
            </a:r>
            <a:endParaRPr lang="zh-TW" altLang="en-US" sz="30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690688"/>
            <a:ext cx="8484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2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</Words>
  <Application>Microsoft Office PowerPoint</Application>
  <PresentationFormat>寬螢幕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Gulim</vt:lpstr>
      <vt:lpstr>新細明體</vt:lpstr>
      <vt:lpstr>Arial</vt:lpstr>
      <vt:lpstr>Calibri</vt:lpstr>
      <vt:lpstr>Calibri Light</vt:lpstr>
      <vt:lpstr>Droid Serif</vt:lpstr>
      <vt:lpstr>Office 佈景主題</vt:lpstr>
      <vt:lpstr>The Computer Vision Mid-term Demo </vt:lpstr>
      <vt:lpstr> Outline</vt:lpstr>
      <vt:lpstr> Template Matching Corner Detection</vt:lpstr>
      <vt:lpstr> Features from Accelerated Segment Test</vt:lpstr>
      <vt:lpstr> CNN Structure</vt:lpstr>
      <vt:lpstr> Result</vt:lpstr>
      <vt:lpstr> Image with single width and rigid corner</vt:lpstr>
      <vt:lpstr> Image with single width and various corner</vt:lpstr>
      <vt:lpstr> Natural Image</vt:lpstr>
      <vt:lpstr> 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sunner</dc:creator>
  <cp:lastModifiedBy>sunner</cp:lastModifiedBy>
  <cp:revision>12</cp:revision>
  <dcterms:created xsi:type="dcterms:W3CDTF">2017-04-27T14:42:21Z</dcterms:created>
  <dcterms:modified xsi:type="dcterms:W3CDTF">2017-04-27T16:05:00Z</dcterms:modified>
</cp:coreProperties>
</file>