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60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895168-7CFF-4FE6-8432-762708135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AA5691-6418-4562-BFC7-536AE2688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7EDEEB-8509-41B9-A0F0-E618C038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8A28-8250-4466-A6BC-3E076AAFC2D6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115CB8-52F9-4E09-BB78-B9DD994B1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84DCA1-2FEF-4083-AF0A-145EB0760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701D5-D0CD-4D9A-8727-B73EF4A456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91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B4A921-099E-459C-BBEB-1107B1EAB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7C79C18-B9C1-4356-B7FD-38BA7A93D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F1C0FC-B6A6-471B-B4FB-83A2E9D28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8A28-8250-4466-A6BC-3E076AAFC2D6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182095-7382-4217-AA3B-B8D9407F1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69F2FF-CD23-434B-AE50-3029E2DC0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701D5-D0CD-4D9A-8727-B73EF4A456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38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A44C59C-7913-4250-9F0C-E3ABEB608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01DFE5-E700-4F89-8926-B8D9866E5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067804-BB41-4863-81C3-9D0B7F777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8A28-8250-4466-A6BC-3E076AAFC2D6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73401D-38F7-4ED7-93BC-2BB92F2E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A550EC-9E11-4CAF-8FE8-78B0C50D7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701D5-D0CD-4D9A-8727-B73EF4A456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78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020A6C-4658-41C4-82CF-D7DBF6163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30596F-6377-4595-BCF8-AA4124B00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16DED7-D3BD-40BB-A056-E2C40D96B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8A28-8250-4466-A6BC-3E076AAFC2D6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75EA2E-912B-42E6-93C2-DDE627899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2B6BE0-EFB1-412D-98C9-920E674B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701D5-D0CD-4D9A-8727-B73EF4A456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42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5BF00D-5D22-4FD4-8CF5-A7CBBA64A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C61D41-15C8-4CF8-8CF7-6D2FD7CB5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2F0A8B-D0E7-412D-921E-1E1046DA7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8A28-8250-4466-A6BC-3E076AAFC2D6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FD4ADE-9E44-4F07-A257-5F95494B1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9BBA0C-F2F9-4EF5-8C7D-BB7B7AA72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701D5-D0CD-4D9A-8727-B73EF4A456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42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615FE6-311D-4A6F-9BB0-25890A718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22D6D2-70D3-455F-B4CA-FEB42E314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D88DB0-53E4-49BE-8174-A929F04E3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86F3CD-0CD8-4105-A779-6D68837EA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8A28-8250-4466-A6BC-3E076AAFC2D6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599BA3F-E1BD-4C57-BB90-8E609A59D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FC2243-5F34-4F22-8488-C6BC0BF4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701D5-D0CD-4D9A-8727-B73EF4A456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0776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A37BE7-DE15-44F1-8D75-4D768A7B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CF871C-1AD7-40C1-8B08-DE4ECF2D4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483021-234C-438B-83C8-FB18AF5F4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96C5C96-5B71-4116-AD74-4DFDC5AF1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20FB9DA-F13A-477D-9B44-BCD338A1A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9E79A2F-E3CE-4A29-9BB4-8D97B46B3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8A28-8250-4466-A6BC-3E076AAFC2D6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F2B1C13-AC0B-4412-B092-CD558731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6119998-1254-4DA2-8883-7615B134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701D5-D0CD-4D9A-8727-B73EF4A456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988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AD61F3-E8CF-4B6F-9C6E-5CF2BB4F7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7BF50F5-C3E4-4808-954F-6131FF6AC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8A28-8250-4466-A6BC-3E076AAFC2D6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C832C18-84C8-4574-88D1-ED4C46916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CDD8EF8-60F4-4714-B731-CCB0CF9D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701D5-D0CD-4D9A-8727-B73EF4A456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1269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D68DA0F-1D46-4295-B350-C3AF0CE98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8A28-8250-4466-A6BC-3E076AAFC2D6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2A46C11-0EE6-48D9-A958-6A3191E35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54997F3-ED58-4072-9A72-AA4F4B98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701D5-D0CD-4D9A-8727-B73EF4A456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79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81D862-D309-4FD6-901F-204596AD5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2725A9-6622-48F7-92D5-1CBA6E77E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F8F7431-61A7-4954-9409-2A621A42C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FBB281-AD0F-4859-B030-31933B8CE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8A28-8250-4466-A6BC-3E076AAFC2D6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1F9641-2DAB-4771-B318-E53270626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67AAAE-50AA-4F48-93BB-DF9D1A54C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701D5-D0CD-4D9A-8727-B73EF4A456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550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0B57FA-D5C0-4BF0-A432-846AA705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C72313A-C5C6-441E-B87D-372F1927F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35C9428-D180-4AD9-8641-FA44F7500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A8D9A8-6446-479A-B764-0B9D016E2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8A28-8250-4466-A6BC-3E076AAFC2D6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119379-76A5-4DD3-98B9-3B84C48DC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D70B41-A11A-43A2-96D3-A7BF8B6A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701D5-D0CD-4D9A-8727-B73EF4A456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90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29C14D2-99DA-453B-B9C9-7266EEC76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54AF0F-8E2E-4C64-80CA-CB6D08E28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B919CF-3643-42A0-868C-1ED9FB821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38A28-8250-4466-A6BC-3E076AAFC2D6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7FD72C-F245-4417-AE62-47156D0B1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BEB1CD-3F3A-43D2-9675-33BB2DE3C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701D5-D0CD-4D9A-8727-B73EF4A456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11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圖片 283">
            <a:extLst>
              <a:ext uri="{FF2B5EF4-FFF2-40B4-BE49-F238E27FC236}">
                <a16:creationId xmlns:a16="http://schemas.microsoft.com/office/drawing/2014/main" id="{6808AC81-092E-4891-BACC-C78FD49EB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2183" y="18366973"/>
            <a:ext cx="2744309" cy="154367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703DA85-82A1-464D-B4F4-BBFDCA093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1016" y="-929572"/>
            <a:ext cx="2744309" cy="1543674"/>
          </a:xfrm>
          <a:prstGeom prst="rect">
            <a:avLst/>
          </a:prstGeom>
        </p:spPr>
      </p:pic>
      <p:sp>
        <p:nvSpPr>
          <p:cNvPr id="4" name="立方體 3">
            <a:extLst>
              <a:ext uri="{FF2B5EF4-FFF2-40B4-BE49-F238E27FC236}">
                <a16:creationId xmlns:a16="http://schemas.microsoft.com/office/drawing/2014/main" id="{69F50660-1B17-41D9-9981-9548773739A8}"/>
              </a:ext>
            </a:extLst>
          </p:cNvPr>
          <p:cNvSpPr/>
          <p:nvPr/>
        </p:nvSpPr>
        <p:spPr>
          <a:xfrm>
            <a:off x="-534885" y="-1609082"/>
            <a:ext cx="1275127" cy="2902011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立方體 9">
            <a:extLst>
              <a:ext uri="{FF2B5EF4-FFF2-40B4-BE49-F238E27FC236}">
                <a16:creationId xmlns:a16="http://schemas.microsoft.com/office/drawing/2014/main" id="{010BC2ED-0C0B-4825-9E69-3DA98B13A53B}"/>
              </a:ext>
            </a:extLst>
          </p:cNvPr>
          <p:cNvSpPr/>
          <p:nvPr/>
        </p:nvSpPr>
        <p:spPr>
          <a:xfrm>
            <a:off x="-382485" y="-1609082"/>
            <a:ext cx="1275127" cy="2902011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立方體 10">
            <a:extLst>
              <a:ext uri="{FF2B5EF4-FFF2-40B4-BE49-F238E27FC236}">
                <a16:creationId xmlns:a16="http://schemas.microsoft.com/office/drawing/2014/main" id="{E1C228FC-3EF1-4DDD-AF02-0EBA6AE8905C}"/>
              </a:ext>
            </a:extLst>
          </p:cNvPr>
          <p:cNvSpPr/>
          <p:nvPr/>
        </p:nvSpPr>
        <p:spPr>
          <a:xfrm>
            <a:off x="102678" y="-1290975"/>
            <a:ext cx="995577" cy="2265795"/>
          </a:xfrm>
          <a:prstGeom prst="cube">
            <a:avLst>
              <a:gd name="adj" fmla="val 9206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立方體 11">
            <a:extLst>
              <a:ext uri="{FF2B5EF4-FFF2-40B4-BE49-F238E27FC236}">
                <a16:creationId xmlns:a16="http://schemas.microsoft.com/office/drawing/2014/main" id="{86908FC0-0158-4C5A-81D0-CAA1E1E51156}"/>
              </a:ext>
            </a:extLst>
          </p:cNvPr>
          <p:cNvSpPr/>
          <p:nvPr/>
        </p:nvSpPr>
        <p:spPr>
          <a:xfrm>
            <a:off x="242453" y="-1290975"/>
            <a:ext cx="995577" cy="2265795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立方體 12">
            <a:extLst>
              <a:ext uri="{FF2B5EF4-FFF2-40B4-BE49-F238E27FC236}">
                <a16:creationId xmlns:a16="http://schemas.microsoft.com/office/drawing/2014/main" id="{72F17CEA-3225-4027-8DB1-D6313B5CBD1E}"/>
              </a:ext>
            </a:extLst>
          </p:cNvPr>
          <p:cNvSpPr/>
          <p:nvPr/>
        </p:nvSpPr>
        <p:spPr>
          <a:xfrm>
            <a:off x="394853" y="-1290975"/>
            <a:ext cx="995577" cy="2265795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立方體 13">
            <a:extLst>
              <a:ext uri="{FF2B5EF4-FFF2-40B4-BE49-F238E27FC236}">
                <a16:creationId xmlns:a16="http://schemas.microsoft.com/office/drawing/2014/main" id="{5EE93488-002B-4F99-81F3-F94587DD64EA}"/>
              </a:ext>
            </a:extLst>
          </p:cNvPr>
          <p:cNvSpPr/>
          <p:nvPr/>
        </p:nvSpPr>
        <p:spPr>
          <a:xfrm>
            <a:off x="812396" y="-1035448"/>
            <a:ext cx="771022" cy="1754739"/>
          </a:xfrm>
          <a:prstGeom prst="cube">
            <a:avLst>
              <a:gd name="adj" fmla="val 9206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立方體 14">
            <a:extLst>
              <a:ext uri="{FF2B5EF4-FFF2-40B4-BE49-F238E27FC236}">
                <a16:creationId xmlns:a16="http://schemas.microsoft.com/office/drawing/2014/main" id="{2B3677E7-BDCA-4137-9B1D-0134124CE962}"/>
              </a:ext>
            </a:extLst>
          </p:cNvPr>
          <p:cNvSpPr/>
          <p:nvPr/>
        </p:nvSpPr>
        <p:spPr>
          <a:xfrm>
            <a:off x="961892" y="-1035448"/>
            <a:ext cx="771022" cy="1754739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立方體 15">
            <a:extLst>
              <a:ext uri="{FF2B5EF4-FFF2-40B4-BE49-F238E27FC236}">
                <a16:creationId xmlns:a16="http://schemas.microsoft.com/office/drawing/2014/main" id="{423FCEEC-B9F0-40FE-A8F7-9B7E2F4B4B20}"/>
              </a:ext>
            </a:extLst>
          </p:cNvPr>
          <p:cNvSpPr/>
          <p:nvPr/>
        </p:nvSpPr>
        <p:spPr>
          <a:xfrm>
            <a:off x="1098255" y="-1035448"/>
            <a:ext cx="771022" cy="1754739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立方體 16">
            <a:extLst>
              <a:ext uri="{FF2B5EF4-FFF2-40B4-BE49-F238E27FC236}">
                <a16:creationId xmlns:a16="http://schemas.microsoft.com/office/drawing/2014/main" id="{64EAE669-0B29-4BAF-84BB-39261BF31618}"/>
              </a:ext>
            </a:extLst>
          </p:cNvPr>
          <p:cNvSpPr/>
          <p:nvPr/>
        </p:nvSpPr>
        <p:spPr>
          <a:xfrm>
            <a:off x="1234618" y="-1035448"/>
            <a:ext cx="771022" cy="1754739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立方體 17">
            <a:extLst>
              <a:ext uri="{FF2B5EF4-FFF2-40B4-BE49-F238E27FC236}">
                <a16:creationId xmlns:a16="http://schemas.microsoft.com/office/drawing/2014/main" id="{D8BA8372-8B39-4DEA-8954-7C89620338EB}"/>
              </a:ext>
            </a:extLst>
          </p:cNvPr>
          <p:cNvSpPr/>
          <p:nvPr/>
        </p:nvSpPr>
        <p:spPr>
          <a:xfrm>
            <a:off x="1583418" y="-862028"/>
            <a:ext cx="618622" cy="1407898"/>
          </a:xfrm>
          <a:prstGeom prst="cube">
            <a:avLst>
              <a:gd name="adj" fmla="val 9206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立方體 18">
            <a:extLst>
              <a:ext uri="{FF2B5EF4-FFF2-40B4-BE49-F238E27FC236}">
                <a16:creationId xmlns:a16="http://schemas.microsoft.com/office/drawing/2014/main" id="{6EC96360-6220-4813-A74C-EBA230BAE9A9}"/>
              </a:ext>
            </a:extLst>
          </p:cNvPr>
          <p:cNvSpPr/>
          <p:nvPr/>
        </p:nvSpPr>
        <p:spPr>
          <a:xfrm>
            <a:off x="1696329" y="-862028"/>
            <a:ext cx="618622" cy="1407898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立方體 19">
            <a:extLst>
              <a:ext uri="{FF2B5EF4-FFF2-40B4-BE49-F238E27FC236}">
                <a16:creationId xmlns:a16="http://schemas.microsoft.com/office/drawing/2014/main" id="{59C77567-ACA5-4D7E-AC13-571DC0CAFB87}"/>
              </a:ext>
            </a:extLst>
          </p:cNvPr>
          <p:cNvSpPr/>
          <p:nvPr/>
        </p:nvSpPr>
        <p:spPr>
          <a:xfrm>
            <a:off x="1809240" y="-862028"/>
            <a:ext cx="618622" cy="1407898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立方體 20">
            <a:extLst>
              <a:ext uri="{FF2B5EF4-FFF2-40B4-BE49-F238E27FC236}">
                <a16:creationId xmlns:a16="http://schemas.microsoft.com/office/drawing/2014/main" id="{F32C3B56-AC39-46D5-AF02-15279733ABFC}"/>
              </a:ext>
            </a:extLst>
          </p:cNvPr>
          <p:cNvSpPr/>
          <p:nvPr/>
        </p:nvSpPr>
        <p:spPr>
          <a:xfrm>
            <a:off x="1920028" y="-862028"/>
            <a:ext cx="618622" cy="1407898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立方體 21">
            <a:extLst>
              <a:ext uri="{FF2B5EF4-FFF2-40B4-BE49-F238E27FC236}">
                <a16:creationId xmlns:a16="http://schemas.microsoft.com/office/drawing/2014/main" id="{B1CE0843-95B6-4168-83BB-786E794D5F2F}"/>
              </a:ext>
            </a:extLst>
          </p:cNvPr>
          <p:cNvSpPr/>
          <p:nvPr/>
        </p:nvSpPr>
        <p:spPr>
          <a:xfrm>
            <a:off x="2734108" y="-836860"/>
            <a:ext cx="618622" cy="1407898"/>
          </a:xfrm>
          <a:prstGeom prst="cube">
            <a:avLst>
              <a:gd name="adj" fmla="val 9206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立方體 22">
            <a:extLst>
              <a:ext uri="{FF2B5EF4-FFF2-40B4-BE49-F238E27FC236}">
                <a16:creationId xmlns:a16="http://schemas.microsoft.com/office/drawing/2014/main" id="{871676EC-D6DD-4E6B-A3C0-374591BC3462}"/>
              </a:ext>
            </a:extLst>
          </p:cNvPr>
          <p:cNvSpPr/>
          <p:nvPr/>
        </p:nvSpPr>
        <p:spPr>
          <a:xfrm>
            <a:off x="2847019" y="-836860"/>
            <a:ext cx="618622" cy="1407898"/>
          </a:xfrm>
          <a:prstGeom prst="cube">
            <a:avLst>
              <a:gd name="adj" fmla="val 9206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立方體 23">
            <a:extLst>
              <a:ext uri="{FF2B5EF4-FFF2-40B4-BE49-F238E27FC236}">
                <a16:creationId xmlns:a16="http://schemas.microsoft.com/office/drawing/2014/main" id="{C7244965-49A5-4F81-B547-FC820E988050}"/>
              </a:ext>
            </a:extLst>
          </p:cNvPr>
          <p:cNvSpPr/>
          <p:nvPr/>
        </p:nvSpPr>
        <p:spPr>
          <a:xfrm>
            <a:off x="2959930" y="-836860"/>
            <a:ext cx="618622" cy="1407898"/>
          </a:xfrm>
          <a:prstGeom prst="cube">
            <a:avLst>
              <a:gd name="adj" fmla="val 9206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立方體 24">
            <a:extLst>
              <a:ext uri="{FF2B5EF4-FFF2-40B4-BE49-F238E27FC236}">
                <a16:creationId xmlns:a16="http://schemas.microsoft.com/office/drawing/2014/main" id="{0C9B19FF-6FC4-46E5-93BC-16AFA5F09C5F}"/>
              </a:ext>
            </a:extLst>
          </p:cNvPr>
          <p:cNvSpPr/>
          <p:nvPr/>
        </p:nvSpPr>
        <p:spPr>
          <a:xfrm>
            <a:off x="3070718" y="-836860"/>
            <a:ext cx="618622" cy="1407898"/>
          </a:xfrm>
          <a:prstGeom prst="cube">
            <a:avLst>
              <a:gd name="adj" fmla="val 9206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立方體 25">
            <a:extLst>
              <a:ext uri="{FF2B5EF4-FFF2-40B4-BE49-F238E27FC236}">
                <a16:creationId xmlns:a16="http://schemas.microsoft.com/office/drawing/2014/main" id="{D39F8960-2F7B-47F2-97E0-FD526A78656C}"/>
              </a:ext>
            </a:extLst>
          </p:cNvPr>
          <p:cNvSpPr/>
          <p:nvPr/>
        </p:nvSpPr>
        <p:spPr>
          <a:xfrm>
            <a:off x="3912628" y="-1035448"/>
            <a:ext cx="771022" cy="1754739"/>
          </a:xfrm>
          <a:prstGeom prst="cube">
            <a:avLst>
              <a:gd name="adj" fmla="val 9206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立方體 26">
            <a:extLst>
              <a:ext uri="{FF2B5EF4-FFF2-40B4-BE49-F238E27FC236}">
                <a16:creationId xmlns:a16="http://schemas.microsoft.com/office/drawing/2014/main" id="{EC149BA0-C361-48E9-8CE3-9866F1C7DB73}"/>
              </a:ext>
            </a:extLst>
          </p:cNvPr>
          <p:cNvSpPr/>
          <p:nvPr/>
        </p:nvSpPr>
        <p:spPr>
          <a:xfrm>
            <a:off x="4062124" y="-1035448"/>
            <a:ext cx="771022" cy="1754739"/>
          </a:xfrm>
          <a:prstGeom prst="cube">
            <a:avLst>
              <a:gd name="adj" fmla="val 9206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立方體 27">
            <a:extLst>
              <a:ext uri="{FF2B5EF4-FFF2-40B4-BE49-F238E27FC236}">
                <a16:creationId xmlns:a16="http://schemas.microsoft.com/office/drawing/2014/main" id="{51001796-EE52-430B-9F68-BF135C228326}"/>
              </a:ext>
            </a:extLst>
          </p:cNvPr>
          <p:cNvSpPr/>
          <p:nvPr/>
        </p:nvSpPr>
        <p:spPr>
          <a:xfrm>
            <a:off x="4198487" y="-1035448"/>
            <a:ext cx="771022" cy="1754739"/>
          </a:xfrm>
          <a:prstGeom prst="cube">
            <a:avLst>
              <a:gd name="adj" fmla="val 9206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立方體 28">
            <a:extLst>
              <a:ext uri="{FF2B5EF4-FFF2-40B4-BE49-F238E27FC236}">
                <a16:creationId xmlns:a16="http://schemas.microsoft.com/office/drawing/2014/main" id="{D0474BAA-938C-4835-B694-FA71AA9E192B}"/>
              </a:ext>
            </a:extLst>
          </p:cNvPr>
          <p:cNvSpPr/>
          <p:nvPr/>
        </p:nvSpPr>
        <p:spPr>
          <a:xfrm>
            <a:off x="4334850" y="-1035448"/>
            <a:ext cx="771022" cy="1754739"/>
          </a:xfrm>
          <a:prstGeom prst="cube">
            <a:avLst>
              <a:gd name="adj" fmla="val 9206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立方體 29">
            <a:extLst>
              <a:ext uri="{FF2B5EF4-FFF2-40B4-BE49-F238E27FC236}">
                <a16:creationId xmlns:a16="http://schemas.microsoft.com/office/drawing/2014/main" id="{2B360E56-9D6B-40CA-812D-92DDAFC404CF}"/>
              </a:ext>
            </a:extLst>
          </p:cNvPr>
          <p:cNvSpPr/>
          <p:nvPr/>
        </p:nvSpPr>
        <p:spPr>
          <a:xfrm>
            <a:off x="5449669" y="-1290975"/>
            <a:ext cx="995577" cy="2265795"/>
          </a:xfrm>
          <a:prstGeom prst="cube">
            <a:avLst>
              <a:gd name="adj" fmla="val 9206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立方體 30">
            <a:extLst>
              <a:ext uri="{FF2B5EF4-FFF2-40B4-BE49-F238E27FC236}">
                <a16:creationId xmlns:a16="http://schemas.microsoft.com/office/drawing/2014/main" id="{B5A9276F-6557-442D-B679-DD23FFC7C375}"/>
              </a:ext>
            </a:extLst>
          </p:cNvPr>
          <p:cNvSpPr/>
          <p:nvPr/>
        </p:nvSpPr>
        <p:spPr>
          <a:xfrm>
            <a:off x="5589444" y="-1290975"/>
            <a:ext cx="995577" cy="2265795"/>
          </a:xfrm>
          <a:prstGeom prst="cube">
            <a:avLst>
              <a:gd name="adj" fmla="val 9206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立方體 31">
            <a:extLst>
              <a:ext uri="{FF2B5EF4-FFF2-40B4-BE49-F238E27FC236}">
                <a16:creationId xmlns:a16="http://schemas.microsoft.com/office/drawing/2014/main" id="{6FF4CF45-0E17-4432-9C94-0CA182AC9F46}"/>
              </a:ext>
            </a:extLst>
          </p:cNvPr>
          <p:cNvSpPr/>
          <p:nvPr/>
        </p:nvSpPr>
        <p:spPr>
          <a:xfrm>
            <a:off x="5741844" y="-1290975"/>
            <a:ext cx="995577" cy="2265795"/>
          </a:xfrm>
          <a:prstGeom prst="cube">
            <a:avLst>
              <a:gd name="adj" fmla="val 9206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立方體 32">
            <a:extLst>
              <a:ext uri="{FF2B5EF4-FFF2-40B4-BE49-F238E27FC236}">
                <a16:creationId xmlns:a16="http://schemas.microsoft.com/office/drawing/2014/main" id="{A67DCB9B-3EE8-4D59-B991-D36B4D9B74DE}"/>
              </a:ext>
            </a:extLst>
          </p:cNvPr>
          <p:cNvSpPr/>
          <p:nvPr/>
        </p:nvSpPr>
        <p:spPr>
          <a:xfrm>
            <a:off x="6938618" y="-1609082"/>
            <a:ext cx="1275127" cy="2902011"/>
          </a:xfrm>
          <a:prstGeom prst="cube">
            <a:avLst>
              <a:gd name="adj" fmla="val 9206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立方體 33">
            <a:extLst>
              <a:ext uri="{FF2B5EF4-FFF2-40B4-BE49-F238E27FC236}">
                <a16:creationId xmlns:a16="http://schemas.microsoft.com/office/drawing/2014/main" id="{14AFDA4D-B55F-4F1A-B69E-D8D1E558A6EA}"/>
              </a:ext>
            </a:extLst>
          </p:cNvPr>
          <p:cNvSpPr/>
          <p:nvPr/>
        </p:nvSpPr>
        <p:spPr>
          <a:xfrm>
            <a:off x="7091018" y="-1609082"/>
            <a:ext cx="1275127" cy="2902011"/>
          </a:xfrm>
          <a:prstGeom prst="cube">
            <a:avLst>
              <a:gd name="adj" fmla="val 9206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5BE29488-A161-43A4-8775-4EBFE24B38B1}"/>
              </a:ext>
            </a:extLst>
          </p:cNvPr>
          <p:cNvCxnSpPr>
            <a:cxnSpLocks/>
          </p:cNvCxnSpPr>
          <p:nvPr/>
        </p:nvCxnSpPr>
        <p:spPr>
          <a:xfrm>
            <a:off x="-665161" y="-157735"/>
            <a:ext cx="9242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圖片 38">
            <a:extLst>
              <a:ext uri="{FF2B5EF4-FFF2-40B4-BE49-F238E27FC236}">
                <a16:creationId xmlns:a16="http://schemas.microsoft.com/office/drawing/2014/main" id="{D775D9A2-4512-46E7-B43A-9151793A3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20515" y="6468437"/>
            <a:ext cx="2744309" cy="1543674"/>
          </a:xfrm>
          <a:prstGeom prst="rect">
            <a:avLst/>
          </a:prstGeom>
        </p:spPr>
      </p:pic>
      <p:sp>
        <p:nvSpPr>
          <p:cNvPr id="96" name="文字方塊 95">
            <a:extLst>
              <a:ext uri="{FF2B5EF4-FFF2-40B4-BE49-F238E27FC236}">
                <a16:creationId xmlns:a16="http://schemas.microsoft.com/office/drawing/2014/main" id="{0C3C95F6-559C-41F1-BFFC-27671B341B5F}"/>
              </a:ext>
            </a:extLst>
          </p:cNvPr>
          <p:cNvSpPr txBox="1"/>
          <p:nvPr/>
        </p:nvSpPr>
        <p:spPr>
          <a:xfrm>
            <a:off x="-4053155" y="5922712"/>
            <a:ext cx="320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Current frame with render mask</a:t>
            </a:r>
            <a:endParaRPr lang="zh-TW" altLang="en-US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00D3DC73-39DE-4228-AD6C-01971E4ED391}"/>
              </a:ext>
            </a:extLst>
          </p:cNvPr>
          <p:cNvSpPr/>
          <p:nvPr/>
        </p:nvSpPr>
        <p:spPr>
          <a:xfrm>
            <a:off x="-2009775" y="7315200"/>
            <a:ext cx="562212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立方體 97">
            <a:extLst>
              <a:ext uri="{FF2B5EF4-FFF2-40B4-BE49-F238E27FC236}">
                <a16:creationId xmlns:a16="http://schemas.microsoft.com/office/drawing/2014/main" id="{B91FEC3A-3518-402C-9EBB-D39182C7F03F}"/>
              </a:ext>
            </a:extLst>
          </p:cNvPr>
          <p:cNvSpPr/>
          <p:nvPr/>
        </p:nvSpPr>
        <p:spPr>
          <a:xfrm>
            <a:off x="12851824" y="7138385"/>
            <a:ext cx="1275127" cy="2902011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立方體 98">
            <a:extLst>
              <a:ext uri="{FF2B5EF4-FFF2-40B4-BE49-F238E27FC236}">
                <a16:creationId xmlns:a16="http://schemas.microsoft.com/office/drawing/2014/main" id="{8AF439E9-DC1F-4033-ACA4-FC1F72B1007E}"/>
              </a:ext>
            </a:extLst>
          </p:cNvPr>
          <p:cNvSpPr/>
          <p:nvPr/>
        </p:nvSpPr>
        <p:spPr>
          <a:xfrm>
            <a:off x="13004224" y="7138385"/>
            <a:ext cx="1275127" cy="2902011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立方體 99">
            <a:extLst>
              <a:ext uri="{FF2B5EF4-FFF2-40B4-BE49-F238E27FC236}">
                <a16:creationId xmlns:a16="http://schemas.microsoft.com/office/drawing/2014/main" id="{57E0B1D6-A199-413C-97E2-0BCC8D6C2B8E}"/>
              </a:ext>
            </a:extLst>
          </p:cNvPr>
          <p:cNvSpPr/>
          <p:nvPr/>
        </p:nvSpPr>
        <p:spPr>
          <a:xfrm>
            <a:off x="13489387" y="7456492"/>
            <a:ext cx="995577" cy="2265795"/>
          </a:xfrm>
          <a:prstGeom prst="cube">
            <a:avLst>
              <a:gd name="adj" fmla="val 9206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立方體 100">
            <a:extLst>
              <a:ext uri="{FF2B5EF4-FFF2-40B4-BE49-F238E27FC236}">
                <a16:creationId xmlns:a16="http://schemas.microsoft.com/office/drawing/2014/main" id="{E584D0FB-3EB5-461A-B5E1-0CF5669D86D0}"/>
              </a:ext>
            </a:extLst>
          </p:cNvPr>
          <p:cNvSpPr/>
          <p:nvPr/>
        </p:nvSpPr>
        <p:spPr>
          <a:xfrm>
            <a:off x="13629162" y="7456492"/>
            <a:ext cx="995577" cy="2265795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立方體 101">
            <a:extLst>
              <a:ext uri="{FF2B5EF4-FFF2-40B4-BE49-F238E27FC236}">
                <a16:creationId xmlns:a16="http://schemas.microsoft.com/office/drawing/2014/main" id="{CF4E9E28-A8DC-4822-BD0C-0E971E081346}"/>
              </a:ext>
            </a:extLst>
          </p:cNvPr>
          <p:cNvSpPr/>
          <p:nvPr/>
        </p:nvSpPr>
        <p:spPr>
          <a:xfrm>
            <a:off x="13781562" y="7456492"/>
            <a:ext cx="995577" cy="2265795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立方體 102">
            <a:extLst>
              <a:ext uri="{FF2B5EF4-FFF2-40B4-BE49-F238E27FC236}">
                <a16:creationId xmlns:a16="http://schemas.microsoft.com/office/drawing/2014/main" id="{06EB990E-7B79-4A47-BCFF-CDE84D4B4CC7}"/>
              </a:ext>
            </a:extLst>
          </p:cNvPr>
          <p:cNvSpPr/>
          <p:nvPr/>
        </p:nvSpPr>
        <p:spPr>
          <a:xfrm>
            <a:off x="14199105" y="7712019"/>
            <a:ext cx="771022" cy="1754739"/>
          </a:xfrm>
          <a:prstGeom prst="cube">
            <a:avLst>
              <a:gd name="adj" fmla="val 9206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立方體 103">
            <a:extLst>
              <a:ext uri="{FF2B5EF4-FFF2-40B4-BE49-F238E27FC236}">
                <a16:creationId xmlns:a16="http://schemas.microsoft.com/office/drawing/2014/main" id="{5F73FB4F-8C2C-454D-81CE-A337608BBB3E}"/>
              </a:ext>
            </a:extLst>
          </p:cNvPr>
          <p:cNvSpPr/>
          <p:nvPr/>
        </p:nvSpPr>
        <p:spPr>
          <a:xfrm>
            <a:off x="14348601" y="7712019"/>
            <a:ext cx="771022" cy="1754739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立方體 104">
            <a:extLst>
              <a:ext uri="{FF2B5EF4-FFF2-40B4-BE49-F238E27FC236}">
                <a16:creationId xmlns:a16="http://schemas.microsoft.com/office/drawing/2014/main" id="{98F6AD30-7C2A-4A7F-BE00-248EA3D1AFAE}"/>
              </a:ext>
            </a:extLst>
          </p:cNvPr>
          <p:cNvSpPr/>
          <p:nvPr/>
        </p:nvSpPr>
        <p:spPr>
          <a:xfrm>
            <a:off x="14484964" y="7712019"/>
            <a:ext cx="771022" cy="1754739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立方體 105">
            <a:extLst>
              <a:ext uri="{FF2B5EF4-FFF2-40B4-BE49-F238E27FC236}">
                <a16:creationId xmlns:a16="http://schemas.microsoft.com/office/drawing/2014/main" id="{CDFB3A9E-AA78-4219-89E1-033D133F9DAD}"/>
              </a:ext>
            </a:extLst>
          </p:cNvPr>
          <p:cNvSpPr/>
          <p:nvPr/>
        </p:nvSpPr>
        <p:spPr>
          <a:xfrm>
            <a:off x="14621327" y="7712019"/>
            <a:ext cx="771022" cy="1754739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立方體 106">
            <a:extLst>
              <a:ext uri="{FF2B5EF4-FFF2-40B4-BE49-F238E27FC236}">
                <a16:creationId xmlns:a16="http://schemas.microsoft.com/office/drawing/2014/main" id="{6FA4BE5D-09B7-495B-84C1-5261B986A701}"/>
              </a:ext>
            </a:extLst>
          </p:cNvPr>
          <p:cNvSpPr/>
          <p:nvPr/>
        </p:nvSpPr>
        <p:spPr>
          <a:xfrm>
            <a:off x="14970127" y="7885439"/>
            <a:ext cx="618622" cy="1407898"/>
          </a:xfrm>
          <a:prstGeom prst="cube">
            <a:avLst>
              <a:gd name="adj" fmla="val 9206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立方體 107">
            <a:extLst>
              <a:ext uri="{FF2B5EF4-FFF2-40B4-BE49-F238E27FC236}">
                <a16:creationId xmlns:a16="http://schemas.microsoft.com/office/drawing/2014/main" id="{B5EB702E-14D6-4C64-8950-D628426B0FDF}"/>
              </a:ext>
            </a:extLst>
          </p:cNvPr>
          <p:cNvSpPr/>
          <p:nvPr/>
        </p:nvSpPr>
        <p:spPr>
          <a:xfrm>
            <a:off x="15083038" y="7885439"/>
            <a:ext cx="618622" cy="1407898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立方體 108">
            <a:extLst>
              <a:ext uri="{FF2B5EF4-FFF2-40B4-BE49-F238E27FC236}">
                <a16:creationId xmlns:a16="http://schemas.microsoft.com/office/drawing/2014/main" id="{74FB7F63-C4D0-4BDB-A9FC-728C4491FD9D}"/>
              </a:ext>
            </a:extLst>
          </p:cNvPr>
          <p:cNvSpPr/>
          <p:nvPr/>
        </p:nvSpPr>
        <p:spPr>
          <a:xfrm>
            <a:off x="15195949" y="7885439"/>
            <a:ext cx="618622" cy="1407898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立方體 109">
            <a:extLst>
              <a:ext uri="{FF2B5EF4-FFF2-40B4-BE49-F238E27FC236}">
                <a16:creationId xmlns:a16="http://schemas.microsoft.com/office/drawing/2014/main" id="{9826AD6D-75DC-4764-8FA8-C0997D6FB5FC}"/>
              </a:ext>
            </a:extLst>
          </p:cNvPr>
          <p:cNvSpPr/>
          <p:nvPr/>
        </p:nvSpPr>
        <p:spPr>
          <a:xfrm>
            <a:off x="15306737" y="7885439"/>
            <a:ext cx="618622" cy="1407898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1" name="圖片 110">
            <a:extLst>
              <a:ext uri="{FF2B5EF4-FFF2-40B4-BE49-F238E27FC236}">
                <a16:creationId xmlns:a16="http://schemas.microsoft.com/office/drawing/2014/main" id="{6090220A-488F-420B-A9A2-3DA45652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892" y="6454494"/>
            <a:ext cx="2744309" cy="1543674"/>
          </a:xfrm>
          <a:prstGeom prst="rect">
            <a:avLst/>
          </a:prstGeom>
        </p:spPr>
      </p:pic>
      <p:sp>
        <p:nvSpPr>
          <p:cNvPr id="112" name="矩形 111">
            <a:extLst>
              <a:ext uri="{FF2B5EF4-FFF2-40B4-BE49-F238E27FC236}">
                <a16:creationId xmlns:a16="http://schemas.microsoft.com/office/drawing/2014/main" id="{4C3C433C-39A7-4660-BE1D-8243D8ED3BFA}"/>
              </a:ext>
            </a:extLst>
          </p:cNvPr>
          <p:cNvSpPr/>
          <p:nvPr/>
        </p:nvSpPr>
        <p:spPr>
          <a:xfrm>
            <a:off x="10719632" y="7301257"/>
            <a:ext cx="562212" cy="2571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3" name="圖片 112">
            <a:extLst>
              <a:ext uri="{FF2B5EF4-FFF2-40B4-BE49-F238E27FC236}">
                <a16:creationId xmlns:a16="http://schemas.microsoft.com/office/drawing/2014/main" id="{54A9FDB8-6290-452D-B666-5C4704B990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892" y="8981068"/>
            <a:ext cx="2744309" cy="1543674"/>
          </a:xfrm>
          <a:prstGeom prst="rect">
            <a:avLst/>
          </a:prstGeom>
        </p:spPr>
      </p:pic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B96C9A26-D7E2-431C-9FB3-EE224DC38B09}"/>
              </a:ext>
            </a:extLst>
          </p:cNvPr>
          <p:cNvCxnSpPr/>
          <p:nvPr/>
        </p:nvCxnSpPr>
        <p:spPr>
          <a:xfrm>
            <a:off x="11857990" y="7712019"/>
            <a:ext cx="797434" cy="703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8CC7506E-19AB-43A8-A2BB-85F3C79B17FA}"/>
              </a:ext>
            </a:extLst>
          </p:cNvPr>
          <p:cNvCxnSpPr/>
          <p:nvPr/>
        </p:nvCxnSpPr>
        <p:spPr>
          <a:xfrm flipV="1">
            <a:off x="11857990" y="9163029"/>
            <a:ext cx="797434" cy="55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7FD684DF-8B0A-40DE-A270-CB71603F9E18}"/>
              </a:ext>
            </a:extLst>
          </p:cNvPr>
          <p:cNvSpPr txBox="1"/>
          <p:nvPr/>
        </p:nvSpPr>
        <p:spPr>
          <a:xfrm>
            <a:off x="9021053" y="5979630"/>
            <a:ext cx="256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Current completed frame</a:t>
            </a:r>
            <a:endParaRPr lang="zh-TW" altLang="en-US" dirty="0"/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D332A3FE-9CB4-458A-B69C-B9A74568401D}"/>
              </a:ext>
            </a:extLst>
          </p:cNvPr>
          <p:cNvSpPr txBox="1"/>
          <p:nvPr/>
        </p:nvSpPr>
        <p:spPr>
          <a:xfrm>
            <a:off x="9302951" y="8492673"/>
            <a:ext cx="195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Current true frame</a:t>
            </a:r>
            <a:endParaRPr lang="zh-TW" altLang="en-US" dirty="0"/>
          </a:p>
        </p:txBody>
      </p: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C178EF35-72C8-4C7F-B608-CFE44492EA98}"/>
              </a:ext>
            </a:extLst>
          </p:cNvPr>
          <p:cNvCxnSpPr/>
          <p:nvPr/>
        </p:nvCxnSpPr>
        <p:spPr>
          <a:xfrm>
            <a:off x="15588749" y="8718583"/>
            <a:ext cx="850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69050D48-2D13-4F1B-86FC-B51AB687F82A}"/>
              </a:ext>
            </a:extLst>
          </p:cNvPr>
          <p:cNvSpPr txBox="1"/>
          <p:nvPr/>
        </p:nvSpPr>
        <p:spPr>
          <a:xfrm>
            <a:off x="16766264" y="8481102"/>
            <a:ext cx="760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True?</a:t>
            </a:r>
            <a:br>
              <a:rPr lang="en-US" altLang="zh-TW" dirty="0"/>
            </a:br>
            <a:r>
              <a:rPr lang="en-US" altLang="zh-TW" dirty="0"/>
              <a:t>False?</a:t>
            </a:r>
            <a:endParaRPr lang="zh-TW" altLang="en-US" dirty="0"/>
          </a:p>
        </p:txBody>
      </p:sp>
      <p:cxnSp>
        <p:nvCxnSpPr>
          <p:cNvPr id="124" name="接點: 肘形 123">
            <a:extLst>
              <a:ext uri="{FF2B5EF4-FFF2-40B4-BE49-F238E27FC236}">
                <a16:creationId xmlns:a16="http://schemas.microsoft.com/office/drawing/2014/main" id="{071A4188-6276-4166-B5A9-697339C6BEB7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H="1">
            <a:off x="2457487" y="-1517893"/>
            <a:ext cx="868230" cy="1833120"/>
          </a:xfrm>
          <a:prstGeom prst="bentConnector4">
            <a:avLst>
              <a:gd name="adj1" fmla="val -26329"/>
              <a:gd name="adj2" fmla="val 997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接點: 肘形 131">
            <a:extLst>
              <a:ext uri="{FF2B5EF4-FFF2-40B4-BE49-F238E27FC236}">
                <a16:creationId xmlns:a16="http://schemas.microsoft.com/office/drawing/2014/main" id="{96275586-A384-4AE4-88CC-7F3D78A1EDEF}"/>
              </a:ext>
            </a:extLst>
          </p:cNvPr>
          <p:cNvCxnSpPr>
            <a:stCxn id="13" idx="0"/>
          </p:cNvCxnSpPr>
          <p:nvPr/>
        </p:nvCxnSpPr>
        <p:spPr>
          <a:xfrm rot="16200000" flipH="1">
            <a:off x="2771965" y="-2712019"/>
            <a:ext cx="1133240" cy="3975328"/>
          </a:xfrm>
          <a:prstGeom prst="bentConnector4">
            <a:avLst>
              <a:gd name="adj1" fmla="val -20172"/>
              <a:gd name="adj2" fmla="val 999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接點: 肘形 134">
            <a:extLst>
              <a:ext uri="{FF2B5EF4-FFF2-40B4-BE49-F238E27FC236}">
                <a16:creationId xmlns:a16="http://schemas.microsoft.com/office/drawing/2014/main" id="{8066EB9E-D08E-4DA3-91D7-7809CF8DE6AB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H="1">
            <a:off x="3134680" y="-3901723"/>
            <a:ext cx="1451346" cy="6036628"/>
          </a:xfrm>
          <a:prstGeom prst="bentConnector4">
            <a:avLst>
              <a:gd name="adj1" fmla="val -15751"/>
              <a:gd name="adj2" fmla="val 999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圖片 138">
            <a:extLst>
              <a:ext uri="{FF2B5EF4-FFF2-40B4-BE49-F238E27FC236}">
                <a16:creationId xmlns:a16="http://schemas.microsoft.com/office/drawing/2014/main" id="{2F66B77E-5847-45F2-A6F5-F55062A49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342" y="-943814"/>
            <a:ext cx="2744309" cy="1543674"/>
          </a:xfrm>
          <a:prstGeom prst="rect">
            <a:avLst/>
          </a:prstGeom>
        </p:spPr>
      </p:pic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2587A1B3-DE69-45A8-AD8F-3600A174E9AD}"/>
              </a:ext>
            </a:extLst>
          </p:cNvPr>
          <p:cNvSpPr txBox="1"/>
          <p:nvPr/>
        </p:nvSpPr>
        <p:spPr>
          <a:xfrm>
            <a:off x="-8085415" y="-495143"/>
            <a:ext cx="4275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 Train the residual encoder-decoder (RED)</a:t>
            </a:r>
            <a:br>
              <a:rPr lang="en-US" altLang="zh-TW" dirty="0"/>
            </a:br>
            <a:r>
              <a:rPr lang="en-US" altLang="zh-TW" dirty="0"/>
              <a:t>     to obtain the render capability</a:t>
            </a:r>
            <a:endParaRPr lang="zh-TW" altLang="en-US" dirty="0"/>
          </a:p>
        </p:txBody>
      </p:sp>
      <p:sp>
        <p:nvSpPr>
          <p:cNvPr id="142" name="右大括弧 141">
            <a:extLst>
              <a:ext uri="{FF2B5EF4-FFF2-40B4-BE49-F238E27FC236}">
                <a16:creationId xmlns:a16="http://schemas.microsoft.com/office/drawing/2014/main" id="{46B515BA-4C9E-4A38-A607-6072165F56A5}"/>
              </a:ext>
            </a:extLst>
          </p:cNvPr>
          <p:cNvSpPr/>
          <p:nvPr/>
        </p:nvSpPr>
        <p:spPr>
          <a:xfrm rot="5400000">
            <a:off x="3712912" y="7239342"/>
            <a:ext cx="483173" cy="9245489"/>
          </a:xfrm>
          <a:prstGeom prst="rightBrace">
            <a:avLst>
              <a:gd name="adj1" fmla="val 35529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BDE37E38-B816-4653-BE3E-977AD9D5DC1F}"/>
              </a:ext>
            </a:extLst>
          </p:cNvPr>
          <p:cNvSpPr txBox="1"/>
          <p:nvPr/>
        </p:nvSpPr>
        <p:spPr>
          <a:xfrm>
            <a:off x="2994555" y="12409789"/>
            <a:ext cx="1919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/>
              <a:t>Generator</a:t>
            </a:r>
            <a:endParaRPr lang="zh-TW" altLang="en-US" sz="3200" b="1" dirty="0"/>
          </a:p>
        </p:txBody>
      </p:sp>
      <p:pic>
        <p:nvPicPr>
          <p:cNvPr id="144" name="圖片 143">
            <a:extLst>
              <a:ext uri="{FF2B5EF4-FFF2-40B4-BE49-F238E27FC236}">
                <a16:creationId xmlns:a16="http://schemas.microsoft.com/office/drawing/2014/main" id="{513B977A-B2EB-45E6-929E-A2C6D27EA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1016" y="2511426"/>
            <a:ext cx="2744309" cy="1543674"/>
          </a:xfrm>
          <a:prstGeom prst="rect">
            <a:avLst/>
          </a:prstGeom>
        </p:spPr>
      </p:pic>
      <p:sp>
        <p:nvSpPr>
          <p:cNvPr id="145" name="立方體 144">
            <a:extLst>
              <a:ext uri="{FF2B5EF4-FFF2-40B4-BE49-F238E27FC236}">
                <a16:creationId xmlns:a16="http://schemas.microsoft.com/office/drawing/2014/main" id="{4CAD5DE3-94D0-48FB-B9E8-9DA862D95FA1}"/>
              </a:ext>
            </a:extLst>
          </p:cNvPr>
          <p:cNvSpPr/>
          <p:nvPr/>
        </p:nvSpPr>
        <p:spPr>
          <a:xfrm>
            <a:off x="-534885" y="1831916"/>
            <a:ext cx="1275127" cy="2902011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立方體 145">
            <a:extLst>
              <a:ext uri="{FF2B5EF4-FFF2-40B4-BE49-F238E27FC236}">
                <a16:creationId xmlns:a16="http://schemas.microsoft.com/office/drawing/2014/main" id="{61F2C92D-8736-45C1-8315-0484B2F68C58}"/>
              </a:ext>
            </a:extLst>
          </p:cNvPr>
          <p:cNvSpPr/>
          <p:nvPr/>
        </p:nvSpPr>
        <p:spPr>
          <a:xfrm>
            <a:off x="-382485" y="1831916"/>
            <a:ext cx="1275127" cy="2902011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立方體 146">
            <a:extLst>
              <a:ext uri="{FF2B5EF4-FFF2-40B4-BE49-F238E27FC236}">
                <a16:creationId xmlns:a16="http://schemas.microsoft.com/office/drawing/2014/main" id="{8280DDDB-F4A8-4EB0-A299-8F000F7B8233}"/>
              </a:ext>
            </a:extLst>
          </p:cNvPr>
          <p:cNvSpPr/>
          <p:nvPr/>
        </p:nvSpPr>
        <p:spPr>
          <a:xfrm>
            <a:off x="102678" y="2150023"/>
            <a:ext cx="995577" cy="2265795"/>
          </a:xfrm>
          <a:prstGeom prst="cube">
            <a:avLst>
              <a:gd name="adj" fmla="val 92063"/>
            </a:avLst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立方體 147">
            <a:extLst>
              <a:ext uri="{FF2B5EF4-FFF2-40B4-BE49-F238E27FC236}">
                <a16:creationId xmlns:a16="http://schemas.microsoft.com/office/drawing/2014/main" id="{04BC79F9-ECFE-4F9A-89D4-D2EC444EA3F3}"/>
              </a:ext>
            </a:extLst>
          </p:cNvPr>
          <p:cNvSpPr/>
          <p:nvPr/>
        </p:nvSpPr>
        <p:spPr>
          <a:xfrm>
            <a:off x="242453" y="2150023"/>
            <a:ext cx="995577" cy="2265795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立方體 148">
            <a:extLst>
              <a:ext uri="{FF2B5EF4-FFF2-40B4-BE49-F238E27FC236}">
                <a16:creationId xmlns:a16="http://schemas.microsoft.com/office/drawing/2014/main" id="{E8FF71E3-BACE-4DC1-A901-5211E8D50E65}"/>
              </a:ext>
            </a:extLst>
          </p:cNvPr>
          <p:cNvSpPr/>
          <p:nvPr/>
        </p:nvSpPr>
        <p:spPr>
          <a:xfrm>
            <a:off x="394853" y="2150023"/>
            <a:ext cx="995577" cy="2265795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立方體 149">
            <a:extLst>
              <a:ext uri="{FF2B5EF4-FFF2-40B4-BE49-F238E27FC236}">
                <a16:creationId xmlns:a16="http://schemas.microsoft.com/office/drawing/2014/main" id="{8FE7F2D2-DD13-4DB9-A573-99825F3542EF}"/>
              </a:ext>
            </a:extLst>
          </p:cNvPr>
          <p:cNvSpPr/>
          <p:nvPr/>
        </p:nvSpPr>
        <p:spPr>
          <a:xfrm>
            <a:off x="812396" y="2405550"/>
            <a:ext cx="771022" cy="1754739"/>
          </a:xfrm>
          <a:prstGeom prst="cube">
            <a:avLst>
              <a:gd name="adj" fmla="val 92063"/>
            </a:avLst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立方體 150">
            <a:extLst>
              <a:ext uri="{FF2B5EF4-FFF2-40B4-BE49-F238E27FC236}">
                <a16:creationId xmlns:a16="http://schemas.microsoft.com/office/drawing/2014/main" id="{6C60355E-3206-447F-9D29-52FB852275DF}"/>
              </a:ext>
            </a:extLst>
          </p:cNvPr>
          <p:cNvSpPr/>
          <p:nvPr/>
        </p:nvSpPr>
        <p:spPr>
          <a:xfrm>
            <a:off x="961892" y="2405550"/>
            <a:ext cx="771022" cy="1754739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立方體 151">
            <a:extLst>
              <a:ext uri="{FF2B5EF4-FFF2-40B4-BE49-F238E27FC236}">
                <a16:creationId xmlns:a16="http://schemas.microsoft.com/office/drawing/2014/main" id="{6C075217-C2D4-4291-8D0F-75D16CE9BC46}"/>
              </a:ext>
            </a:extLst>
          </p:cNvPr>
          <p:cNvSpPr/>
          <p:nvPr/>
        </p:nvSpPr>
        <p:spPr>
          <a:xfrm>
            <a:off x="1098255" y="2405550"/>
            <a:ext cx="771022" cy="1754739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立方體 152">
            <a:extLst>
              <a:ext uri="{FF2B5EF4-FFF2-40B4-BE49-F238E27FC236}">
                <a16:creationId xmlns:a16="http://schemas.microsoft.com/office/drawing/2014/main" id="{4D2C10F5-C86E-4A38-AA8F-69CC50C41E66}"/>
              </a:ext>
            </a:extLst>
          </p:cNvPr>
          <p:cNvSpPr/>
          <p:nvPr/>
        </p:nvSpPr>
        <p:spPr>
          <a:xfrm>
            <a:off x="1234618" y="2405550"/>
            <a:ext cx="771022" cy="1754739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立方體 153">
            <a:extLst>
              <a:ext uri="{FF2B5EF4-FFF2-40B4-BE49-F238E27FC236}">
                <a16:creationId xmlns:a16="http://schemas.microsoft.com/office/drawing/2014/main" id="{8BDB75DA-7AF2-45A6-8436-35635D0AD5D6}"/>
              </a:ext>
            </a:extLst>
          </p:cNvPr>
          <p:cNvSpPr/>
          <p:nvPr/>
        </p:nvSpPr>
        <p:spPr>
          <a:xfrm>
            <a:off x="1583418" y="2578970"/>
            <a:ext cx="618622" cy="1407898"/>
          </a:xfrm>
          <a:prstGeom prst="cube">
            <a:avLst>
              <a:gd name="adj" fmla="val 92063"/>
            </a:avLst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立方體 154">
            <a:extLst>
              <a:ext uri="{FF2B5EF4-FFF2-40B4-BE49-F238E27FC236}">
                <a16:creationId xmlns:a16="http://schemas.microsoft.com/office/drawing/2014/main" id="{47C7B149-0434-414B-8275-5DD18FB9F174}"/>
              </a:ext>
            </a:extLst>
          </p:cNvPr>
          <p:cNvSpPr/>
          <p:nvPr/>
        </p:nvSpPr>
        <p:spPr>
          <a:xfrm>
            <a:off x="1696329" y="2578970"/>
            <a:ext cx="618622" cy="1407898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立方體 155">
            <a:extLst>
              <a:ext uri="{FF2B5EF4-FFF2-40B4-BE49-F238E27FC236}">
                <a16:creationId xmlns:a16="http://schemas.microsoft.com/office/drawing/2014/main" id="{39B50516-6E28-4C37-AE0B-634CD1C7E080}"/>
              </a:ext>
            </a:extLst>
          </p:cNvPr>
          <p:cNvSpPr/>
          <p:nvPr/>
        </p:nvSpPr>
        <p:spPr>
          <a:xfrm>
            <a:off x="1809240" y="2578970"/>
            <a:ext cx="618622" cy="1407898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立方體 156">
            <a:extLst>
              <a:ext uri="{FF2B5EF4-FFF2-40B4-BE49-F238E27FC236}">
                <a16:creationId xmlns:a16="http://schemas.microsoft.com/office/drawing/2014/main" id="{C933B539-9B5B-4566-835B-780FEF5B78CD}"/>
              </a:ext>
            </a:extLst>
          </p:cNvPr>
          <p:cNvSpPr/>
          <p:nvPr/>
        </p:nvSpPr>
        <p:spPr>
          <a:xfrm>
            <a:off x="1920028" y="2578970"/>
            <a:ext cx="618622" cy="1407898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立方體 157">
            <a:extLst>
              <a:ext uri="{FF2B5EF4-FFF2-40B4-BE49-F238E27FC236}">
                <a16:creationId xmlns:a16="http://schemas.microsoft.com/office/drawing/2014/main" id="{516C3905-0CA4-40AD-BAED-BEDC259009EC}"/>
              </a:ext>
            </a:extLst>
          </p:cNvPr>
          <p:cNvSpPr/>
          <p:nvPr/>
        </p:nvSpPr>
        <p:spPr>
          <a:xfrm>
            <a:off x="2734108" y="2604138"/>
            <a:ext cx="618622" cy="1407898"/>
          </a:xfrm>
          <a:prstGeom prst="cube">
            <a:avLst>
              <a:gd name="adj" fmla="val 92063"/>
            </a:avLst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立方體 158">
            <a:extLst>
              <a:ext uri="{FF2B5EF4-FFF2-40B4-BE49-F238E27FC236}">
                <a16:creationId xmlns:a16="http://schemas.microsoft.com/office/drawing/2014/main" id="{9F31FDB8-958E-45EA-8A7D-6C68A953F089}"/>
              </a:ext>
            </a:extLst>
          </p:cNvPr>
          <p:cNvSpPr/>
          <p:nvPr/>
        </p:nvSpPr>
        <p:spPr>
          <a:xfrm>
            <a:off x="2847019" y="2604138"/>
            <a:ext cx="618622" cy="1407898"/>
          </a:xfrm>
          <a:prstGeom prst="cube">
            <a:avLst>
              <a:gd name="adj" fmla="val 92063"/>
            </a:avLst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立方體 159">
            <a:extLst>
              <a:ext uri="{FF2B5EF4-FFF2-40B4-BE49-F238E27FC236}">
                <a16:creationId xmlns:a16="http://schemas.microsoft.com/office/drawing/2014/main" id="{09134860-72BB-4981-88EE-2BD841635045}"/>
              </a:ext>
            </a:extLst>
          </p:cNvPr>
          <p:cNvSpPr/>
          <p:nvPr/>
        </p:nvSpPr>
        <p:spPr>
          <a:xfrm>
            <a:off x="2959930" y="2604138"/>
            <a:ext cx="618622" cy="1407898"/>
          </a:xfrm>
          <a:prstGeom prst="cube">
            <a:avLst>
              <a:gd name="adj" fmla="val 92063"/>
            </a:avLst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立方體 160">
            <a:extLst>
              <a:ext uri="{FF2B5EF4-FFF2-40B4-BE49-F238E27FC236}">
                <a16:creationId xmlns:a16="http://schemas.microsoft.com/office/drawing/2014/main" id="{A40DA65B-F032-432E-B379-5AD7C6C51ACB}"/>
              </a:ext>
            </a:extLst>
          </p:cNvPr>
          <p:cNvSpPr/>
          <p:nvPr/>
        </p:nvSpPr>
        <p:spPr>
          <a:xfrm>
            <a:off x="3070718" y="2604138"/>
            <a:ext cx="618622" cy="1407898"/>
          </a:xfrm>
          <a:prstGeom prst="cube">
            <a:avLst>
              <a:gd name="adj" fmla="val 92063"/>
            </a:avLst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立方體 161">
            <a:extLst>
              <a:ext uri="{FF2B5EF4-FFF2-40B4-BE49-F238E27FC236}">
                <a16:creationId xmlns:a16="http://schemas.microsoft.com/office/drawing/2014/main" id="{01FD897A-8682-4CF5-BC88-32EAB434C3FE}"/>
              </a:ext>
            </a:extLst>
          </p:cNvPr>
          <p:cNvSpPr/>
          <p:nvPr/>
        </p:nvSpPr>
        <p:spPr>
          <a:xfrm>
            <a:off x="3912628" y="2405550"/>
            <a:ext cx="771022" cy="1754739"/>
          </a:xfrm>
          <a:prstGeom prst="cube">
            <a:avLst>
              <a:gd name="adj" fmla="val 92063"/>
            </a:avLst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立方體 162">
            <a:extLst>
              <a:ext uri="{FF2B5EF4-FFF2-40B4-BE49-F238E27FC236}">
                <a16:creationId xmlns:a16="http://schemas.microsoft.com/office/drawing/2014/main" id="{C3EB4C0F-08D7-433A-B18C-A66530AB2927}"/>
              </a:ext>
            </a:extLst>
          </p:cNvPr>
          <p:cNvSpPr/>
          <p:nvPr/>
        </p:nvSpPr>
        <p:spPr>
          <a:xfrm>
            <a:off x="4062124" y="2405550"/>
            <a:ext cx="771022" cy="1754739"/>
          </a:xfrm>
          <a:prstGeom prst="cube">
            <a:avLst>
              <a:gd name="adj" fmla="val 92063"/>
            </a:avLst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立方體 163">
            <a:extLst>
              <a:ext uri="{FF2B5EF4-FFF2-40B4-BE49-F238E27FC236}">
                <a16:creationId xmlns:a16="http://schemas.microsoft.com/office/drawing/2014/main" id="{0F0DC488-540B-4675-A89C-04530F3397E8}"/>
              </a:ext>
            </a:extLst>
          </p:cNvPr>
          <p:cNvSpPr/>
          <p:nvPr/>
        </p:nvSpPr>
        <p:spPr>
          <a:xfrm>
            <a:off x="4198487" y="2405550"/>
            <a:ext cx="771022" cy="1754739"/>
          </a:xfrm>
          <a:prstGeom prst="cube">
            <a:avLst>
              <a:gd name="adj" fmla="val 92063"/>
            </a:avLst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立方體 164">
            <a:extLst>
              <a:ext uri="{FF2B5EF4-FFF2-40B4-BE49-F238E27FC236}">
                <a16:creationId xmlns:a16="http://schemas.microsoft.com/office/drawing/2014/main" id="{882AF1D3-BA77-46E8-9656-0F83F57B0F20}"/>
              </a:ext>
            </a:extLst>
          </p:cNvPr>
          <p:cNvSpPr/>
          <p:nvPr/>
        </p:nvSpPr>
        <p:spPr>
          <a:xfrm>
            <a:off x="4334850" y="2405550"/>
            <a:ext cx="771022" cy="1754739"/>
          </a:xfrm>
          <a:prstGeom prst="cube">
            <a:avLst>
              <a:gd name="adj" fmla="val 92063"/>
            </a:avLst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立方體 165">
            <a:extLst>
              <a:ext uri="{FF2B5EF4-FFF2-40B4-BE49-F238E27FC236}">
                <a16:creationId xmlns:a16="http://schemas.microsoft.com/office/drawing/2014/main" id="{BDF2FE12-CC9D-4222-903D-B6864F2BBC6F}"/>
              </a:ext>
            </a:extLst>
          </p:cNvPr>
          <p:cNvSpPr/>
          <p:nvPr/>
        </p:nvSpPr>
        <p:spPr>
          <a:xfrm>
            <a:off x="5449669" y="2150023"/>
            <a:ext cx="995577" cy="2265795"/>
          </a:xfrm>
          <a:prstGeom prst="cube">
            <a:avLst>
              <a:gd name="adj" fmla="val 92063"/>
            </a:avLst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立方體 166">
            <a:extLst>
              <a:ext uri="{FF2B5EF4-FFF2-40B4-BE49-F238E27FC236}">
                <a16:creationId xmlns:a16="http://schemas.microsoft.com/office/drawing/2014/main" id="{5D9B19C3-B282-4722-A0C1-D442639DE880}"/>
              </a:ext>
            </a:extLst>
          </p:cNvPr>
          <p:cNvSpPr/>
          <p:nvPr/>
        </p:nvSpPr>
        <p:spPr>
          <a:xfrm>
            <a:off x="5589444" y="2150023"/>
            <a:ext cx="995577" cy="2265795"/>
          </a:xfrm>
          <a:prstGeom prst="cube">
            <a:avLst>
              <a:gd name="adj" fmla="val 92063"/>
            </a:avLst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立方體 167">
            <a:extLst>
              <a:ext uri="{FF2B5EF4-FFF2-40B4-BE49-F238E27FC236}">
                <a16:creationId xmlns:a16="http://schemas.microsoft.com/office/drawing/2014/main" id="{9EB9C7B5-E0D5-4A9E-84AE-E38B0994E4C7}"/>
              </a:ext>
            </a:extLst>
          </p:cNvPr>
          <p:cNvSpPr/>
          <p:nvPr/>
        </p:nvSpPr>
        <p:spPr>
          <a:xfrm>
            <a:off x="5741844" y="2150023"/>
            <a:ext cx="995577" cy="2265795"/>
          </a:xfrm>
          <a:prstGeom prst="cube">
            <a:avLst>
              <a:gd name="adj" fmla="val 92063"/>
            </a:avLst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1" name="直線單箭頭接點 170">
            <a:extLst>
              <a:ext uri="{FF2B5EF4-FFF2-40B4-BE49-F238E27FC236}">
                <a16:creationId xmlns:a16="http://schemas.microsoft.com/office/drawing/2014/main" id="{EC84F0D2-A3A5-4FB9-8F8D-1AE22699EC4A}"/>
              </a:ext>
            </a:extLst>
          </p:cNvPr>
          <p:cNvCxnSpPr>
            <a:cxnSpLocks/>
          </p:cNvCxnSpPr>
          <p:nvPr/>
        </p:nvCxnSpPr>
        <p:spPr>
          <a:xfrm>
            <a:off x="-665161" y="3283263"/>
            <a:ext cx="7698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接點: 肘形 171">
            <a:extLst>
              <a:ext uri="{FF2B5EF4-FFF2-40B4-BE49-F238E27FC236}">
                <a16:creationId xmlns:a16="http://schemas.microsoft.com/office/drawing/2014/main" id="{677F65A4-A3EE-426B-95F1-F678CE8D26FE}"/>
              </a:ext>
            </a:extLst>
          </p:cNvPr>
          <p:cNvCxnSpPr>
            <a:cxnSpLocks/>
            <a:stCxn id="153" idx="0"/>
          </p:cNvCxnSpPr>
          <p:nvPr/>
        </p:nvCxnSpPr>
        <p:spPr>
          <a:xfrm rot="16200000" flipH="1">
            <a:off x="2457487" y="1923105"/>
            <a:ext cx="868230" cy="1833120"/>
          </a:xfrm>
          <a:prstGeom prst="bentConnector4">
            <a:avLst>
              <a:gd name="adj1" fmla="val -26329"/>
              <a:gd name="adj2" fmla="val 997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接點: 肘形 172">
            <a:extLst>
              <a:ext uri="{FF2B5EF4-FFF2-40B4-BE49-F238E27FC236}">
                <a16:creationId xmlns:a16="http://schemas.microsoft.com/office/drawing/2014/main" id="{C7E84B44-4625-4BBB-B7C0-EBD5321B40EA}"/>
              </a:ext>
            </a:extLst>
          </p:cNvPr>
          <p:cNvCxnSpPr>
            <a:stCxn id="149" idx="0"/>
          </p:cNvCxnSpPr>
          <p:nvPr/>
        </p:nvCxnSpPr>
        <p:spPr>
          <a:xfrm rot="16200000" flipH="1">
            <a:off x="2771965" y="728979"/>
            <a:ext cx="1133240" cy="3975328"/>
          </a:xfrm>
          <a:prstGeom prst="bentConnector4">
            <a:avLst>
              <a:gd name="adj1" fmla="val -20172"/>
              <a:gd name="adj2" fmla="val 999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接點: 肘形 173">
            <a:extLst>
              <a:ext uri="{FF2B5EF4-FFF2-40B4-BE49-F238E27FC236}">
                <a16:creationId xmlns:a16="http://schemas.microsoft.com/office/drawing/2014/main" id="{FEF393A4-FC31-46C3-9DA1-8BD08CF5C5B4}"/>
              </a:ext>
            </a:extLst>
          </p:cNvPr>
          <p:cNvCxnSpPr>
            <a:cxnSpLocks/>
            <a:stCxn id="146" idx="0"/>
          </p:cNvCxnSpPr>
          <p:nvPr/>
        </p:nvCxnSpPr>
        <p:spPr>
          <a:xfrm rot="16200000" flipH="1">
            <a:off x="3134680" y="-460725"/>
            <a:ext cx="1451346" cy="6036628"/>
          </a:xfrm>
          <a:prstGeom prst="bentConnector4">
            <a:avLst>
              <a:gd name="adj1" fmla="val -15751"/>
              <a:gd name="adj2" fmla="val 999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立方體 174">
            <a:extLst>
              <a:ext uri="{FF2B5EF4-FFF2-40B4-BE49-F238E27FC236}">
                <a16:creationId xmlns:a16="http://schemas.microsoft.com/office/drawing/2014/main" id="{E221DA57-4811-46C2-95D5-9E77B039FFD4}"/>
              </a:ext>
            </a:extLst>
          </p:cNvPr>
          <p:cNvSpPr/>
          <p:nvPr/>
        </p:nvSpPr>
        <p:spPr>
          <a:xfrm>
            <a:off x="-534885" y="5793618"/>
            <a:ext cx="1275127" cy="2902011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" name="立方體 175">
            <a:extLst>
              <a:ext uri="{FF2B5EF4-FFF2-40B4-BE49-F238E27FC236}">
                <a16:creationId xmlns:a16="http://schemas.microsoft.com/office/drawing/2014/main" id="{93BCC4EF-2817-47F0-B0C5-E2B5E97AF1F7}"/>
              </a:ext>
            </a:extLst>
          </p:cNvPr>
          <p:cNvSpPr/>
          <p:nvPr/>
        </p:nvSpPr>
        <p:spPr>
          <a:xfrm>
            <a:off x="-382485" y="5793618"/>
            <a:ext cx="1275127" cy="2902011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" name="立方體 176">
            <a:extLst>
              <a:ext uri="{FF2B5EF4-FFF2-40B4-BE49-F238E27FC236}">
                <a16:creationId xmlns:a16="http://schemas.microsoft.com/office/drawing/2014/main" id="{A24A563F-EBC2-4EFF-B61A-D79B7399A5FC}"/>
              </a:ext>
            </a:extLst>
          </p:cNvPr>
          <p:cNvSpPr/>
          <p:nvPr/>
        </p:nvSpPr>
        <p:spPr>
          <a:xfrm>
            <a:off x="102678" y="6111725"/>
            <a:ext cx="995577" cy="2265795"/>
          </a:xfrm>
          <a:prstGeom prst="cube">
            <a:avLst>
              <a:gd name="adj" fmla="val 9206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8" name="立方體 177">
            <a:extLst>
              <a:ext uri="{FF2B5EF4-FFF2-40B4-BE49-F238E27FC236}">
                <a16:creationId xmlns:a16="http://schemas.microsoft.com/office/drawing/2014/main" id="{0B7D67FA-757C-4C42-B332-D9A41E922BC9}"/>
              </a:ext>
            </a:extLst>
          </p:cNvPr>
          <p:cNvSpPr/>
          <p:nvPr/>
        </p:nvSpPr>
        <p:spPr>
          <a:xfrm>
            <a:off x="242453" y="6111725"/>
            <a:ext cx="995577" cy="2265795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立方體 178">
            <a:extLst>
              <a:ext uri="{FF2B5EF4-FFF2-40B4-BE49-F238E27FC236}">
                <a16:creationId xmlns:a16="http://schemas.microsoft.com/office/drawing/2014/main" id="{3EF8761B-B505-410D-B5D7-69BFB09D0CD7}"/>
              </a:ext>
            </a:extLst>
          </p:cNvPr>
          <p:cNvSpPr/>
          <p:nvPr/>
        </p:nvSpPr>
        <p:spPr>
          <a:xfrm>
            <a:off x="394853" y="6111725"/>
            <a:ext cx="995577" cy="2265795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" name="立方體 179">
            <a:extLst>
              <a:ext uri="{FF2B5EF4-FFF2-40B4-BE49-F238E27FC236}">
                <a16:creationId xmlns:a16="http://schemas.microsoft.com/office/drawing/2014/main" id="{C90F6F0C-C5A2-4365-BAF3-6D817AE1F47F}"/>
              </a:ext>
            </a:extLst>
          </p:cNvPr>
          <p:cNvSpPr/>
          <p:nvPr/>
        </p:nvSpPr>
        <p:spPr>
          <a:xfrm>
            <a:off x="812396" y="6367252"/>
            <a:ext cx="771022" cy="1754739"/>
          </a:xfrm>
          <a:prstGeom prst="cube">
            <a:avLst>
              <a:gd name="adj" fmla="val 9206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立方體 180">
            <a:extLst>
              <a:ext uri="{FF2B5EF4-FFF2-40B4-BE49-F238E27FC236}">
                <a16:creationId xmlns:a16="http://schemas.microsoft.com/office/drawing/2014/main" id="{80FF5CCB-005E-43BC-8DC2-FCB60CA41F81}"/>
              </a:ext>
            </a:extLst>
          </p:cNvPr>
          <p:cNvSpPr/>
          <p:nvPr/>
        </p:nvSpPr>
        <p:spPr>
          <a:xfrm>
            <a:off x="961892" y="6367252"/>
            <a:ext cx="771022" cy="1754739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立方體 181">
            <a:extLst>
              <a:ext uri="{FF2B5EF4-FFF2-40B4-BE49-F238E27FC236}">
                <a16:creationId xmlns:a16="http://schemas.microsoft.com/office/drawing/2014/main" id="{012381AC-631C-4201-8D8F-D5D376BF8BAA}"/>
              </a:ext>
            </a:extLst>
          </p:cNvPr>
          <p:cNvSpPr/>
          <p:nvPr/>
        </p:nvSpPr>
        <p:spPr>
          <a:xfrm>
            <a:off x="1098255" y="6367252"/>
            <a:ext cx="771022" cy="1754739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立方體 182">
            <a:extLst>
              <a:ext uri="{FF2B5EF4-FFF2-40B4-BE49-F238E27FC236}">
                <a16:creationId xmlns:a16="http://schemas.microsoft.com/office/drawing/2014/main" id="{88A33988-2597-4F74-8582-503346EAE451}"/>
              </a:ext>
            </a:extLst>
          </p:cNvPr>
          <p:cNvSpPr/>
          <p:nvPr/>
        </p:nvSpPr>
        <p:spPr>
          <a:xfrm>
            <a:off x="1234618" y="6367252"/>
            <a:ext cx="771022" cy="1754739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立方體 183">
            <a:extLst>
              <a:ext uri="{FF2B5EF4-FFF2-40B4-BE49-F238E27FC236}">
                <a16:creationId xmlns:a16="http://schemas.microsoft.com/office/drawing/2014/main" id="{F94F56AD-D277-47B7-AC3A-61BE9856FB9D}"/>
              </a:ext>
            </a:extLst>
          </p:cNvPr>
          <p:cNvSpPr/>
          <p:nvPr/>
        </p:nvSpPr>
        <p:spPr>
          <a:xfrm>
            <a:off x="1583418" y="6540672"/>
            <a:ext cx="618622" cy="1407898"/>
          </a:xfrm>
          <a:prstGeom prst="cube">
            <a:avLst>
              <a:gd name="adj" fmla="val 9206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" name="立方體 184">
            <a:extLst>
              <a:ext uri="{FF2B5EF4-FFF2-40B4-BE49-F238E27FC236}">
                <a16:creationId xmlns:a16="http://schemas.microsoft.com/office/drawing/2014/main" id="{37C435DF-54BF-4DB2-B960-C592BC00821E}"/>
              </a:ext>
            </a:extLst>
          </p:cNvPr>
          <p:cNvSpPr/>
          <p:nvPr/>
        </p:nvSpPr>
        <p:spPr>
          <a:xfrm>
            <a:off x="1696329" y="6540672"/>
            <a:ext cx="618622" cy="1407898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" name="立方體 185">
            <a:extLst>
              <a:ext uri="{FF2B5EF4-FFF2-40B4-BE49-F238E27FC236}">
                <a16:creationId xmlns:a16="http://schemas.microsoft.com/office/drawing/2014/main" id="{EB8B01DA-52B9-44FD-8221-4B70B3F019EC}"/>
              </a:ext>
            </a:extLst>
          </p:cNvPr>
          <p:cNvSpPr/>
          <p:nvPr/>
        </p:nvSpPr>
        <p:spPr>
          <a:xfrm>
            <a:off x="1809240" y="6540672"/>
            <a:ext cx="618622" cy="1407898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7" name="立方體 186">
            <a:extLst>
              <a:ext uri="{FF2B5EF4-FFF2-40B4-BE49-F238E27FC236}">
                <a16:creationId xmlns:a16="http://schemas.microsoft.com/office/drawing/2014/main" id="{D5A14AA1-9E74-4F5B-906D-5E9347F9340B}"/>
              </a:ext>
            </a:extLst>
          </p:cNvPr>
          <p:cNvSpPr/>
          <p:nvPr/>
        </p:nvSpPr>
        <p:spPr>
          <a:xfrm>
            <a:off x="1920028" y="6540672"/>
            <a:ext cx="618622" cy="1407898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8" name="立方體 187">
            <a:extLst>
              <a:ext uri="{FF2B5EF4-FFF2-40B4-BE49-F238E27FC236}">
                <a16:creationId xmlns:a16="http://schemas.microsoft.com/office/drawing/2014/main" id="{5486B311-3F3C-4FE5-89E3-F3470561BA04}"/>
              </a:ext>
            </a:extLst>
          </p:cNvPr>
          <p:cNvSpPr/>
          <p:nvPr/>
        </p:nvSpPr>
        <p:spPr>
          <a:xfrm>
            <a:off x="2734108" y="6565840"/>
            <a:ext cx="618622" cy="1407898"/>
          </a:xfrm>
          <a:prstGeom prst="cube">
            <a:avLst>
              <a:gd name="adj" fmla="val 9206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9" name="立方體 188">
            <a:extLst>
              <a:ext uri="{FF2B5EF4-FFF2-40B4-BE49-F238E27FC236}">
                <a16:creationId xmlns:a16="http://schemas.microsoft.com/office/drawing/2014/main" id="{98CEF2F1-68ED-407F-9DCC-5780B0E338C2}"/>
              </a:ext>
            </a:extLst>
          </p:cNvPr>
          <p:cNvSpPr/>
          <p:nvPr/>
        </p:nvSpPr>
        <p:spPr>
          <a:xfrm>
            <a:off x="2847019" y="6565840"/>
            <a:ext cx="618622" cy="1407898"/>
          </a:xfrm>
          <a:prstGeom prst="cube">
            <a:avLst>
              <a:gd name="adj" fmla="val 9206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0" name="立方體 189">
            <a:extLst>
              <a:ext uri="{FF2B5EF4-FFF2-40B4-BE49-F238E27FC236}">
                <a16:creationId xmlns:a16="http://schemas.microsoft.com/office/drawing/2014/main" id="{FC7A3D44-CDE8-405F-8AD1-7331E0503A45}"/>
              </a:ext>
            </a:extLst>
          </p:cNvPr>
          <p:cNvSpPr/>
          <p:nvPr/>
        </p:nvSpPr>
        <p:spPr>
          <a:xfrm>
            <a:off x="2959930" y="6565840"/>
            <a:ext cx="618622" cy="1407898"/>
          </a:xfrm>
          <a:prstGeom prst="cube">
            <a:avLst>
              <a:gd name="adj" fmla="val 9206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1" name="立方體 190">
            <a:extLst>
              <a:ext uri="{FF2B5EF4-FFF2-40B4-BE49-F238E27FC236}">
                <a16:creationId xmlns:a16="http://schemas.microsoft.com/office/drawing/2014/main" id="{B96E0D71-2A57-419B-BC1A-A6A8C4C39151}"/>
              </a:ext>
            </a:extLst>
          </p:cNvPr>
          <p:cNvSpPr/>
          <p:nvPr/>
        </p:nvSpPr>
        <p:spPr>
          <a:xfrm>
            <a:off x="3070718" y="6565840"/>
            <a:ext cx="618622" cy="1407898"/>
          </a:xfrm>
          <a:prstGeom prst="cube">
            <a:avLst>
              <a:gd name="adj" fmla="val 9206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2" name="立方體 191">
            <a:extLst>
              <a:ext uri="{FF2B5EF4-FFF2-40B4-BE49-F238E27FC236}">
                <a16:creationId xmlns:a16="http://schemas.microsoft.com/office/drawing/2014/main" id="{AC83510B-ABF2-4BBF-88EB-49F434ACC5CE}"/>
              </a:ext>
            </a:extLst>
          </p:cNvPr>
          <p:cNvSpPr/>
          <p:nvPr/>
        </p:nvSpPr>
        <p:spPr>
          <a:xfrm>
            <a:off x="3912628" y="6367252"/>
            <a:ext cx="771022" cy="1754739"/>
          </a:xfrm>
          <a:prstGeom prst="cube">
            <a:avLst>
              <a:gd name="adj" fmla="val 9206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3" name="立方體 192">
            <a:extLst>
              <a:ext uri="{FF2B5EF4-FFF2-40B4-BE49-F238E27FC236}">
                <a16:creationId xmlns:a16="http://schemas.microsoft.com/office/drawing/2014/main" id="{9900F6FD-210E-4091-91D9-3FA04B6AAC1D}"/>
              </a:ext>
            </a:extLst>
          </p:cNvPr>
          <p:cNvSpPr/>
          <p:nvPr/>
        </p:nvSpPr>
        <p:spPr>
          <a:xfrm>
            <a:off x="4062124" y="6367252"/>
            <a:ext cx="771022" cy="1754739"/>
          </a:xfrm>
          <a:prstGeom prst="cube">
            <a:avLst>
              <a:gd name="adj" fmla="val 9206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4" name="立方體 193">
            <a:extLst>
              <a:ext uri="{FF2B5EF4-FFF2-40B4-BE49-F238E27FC236}">
                <a16:creationId xmlns:a16="http://schemas.microsoft.com/office/drawing/2014/main" id="{5C802AB1-C2E6-45DF-930A-07A23644A702}"/>
              </a:ext>
            </a:extLst>
          </p:cNvPr>
          <p:cNvSpPr/>
          <p:nvPr/>
        </p:nvSpPr>
        <p:spPr>
          <a:xfrm>
            <a:off x="4198487" y="6367252"/>
            <a:ext cx="771022" cy="1754739"/>
          </a:xfrm>
          <a:prstGeom prst="cube">
            <a:avLst>
              <a:gd name="adj" fmla="val 9206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5" name="立方體 194">
            <a:extLst>
              <a:ext uri="{FF2B5EF4-FFF2-40B4-BE49-F238E27FC236}">
                <a16:creationId xmlns:a16="http://schemas.microsoft.com/office/drawing/2014/main" id="{43D84A5F-B694-45D5-85EE-99292E940388}"/>
              </a:ext>
            </a:extLst>
          </p:cNvPr>
          <p:cNvSpPr/>
          <p:nvPr/>
        </p:nvSpPr>
        <p:spPr>
          <a:xfrm>
            <a:off x="4334850" y="6367252"/>
            <a:ext cx="771022" cy="1754739"/>
          </a:xfrm>
          <a:prstGeom prst="cube">
            <a:avLst>
              <a:gd name="adj" fmla="val 9206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6" name="立方體 195">
            <a:extLst>
              <a:ext uri="{FF2B5EF4-FFF2-40B4-BE49-F238E27FC236}">
                <a16:creationId xmlns:a16="http://schemas.microsoft.com/office/drawing/2014/main" id="{830D0942-598B-41C0-A9DB-BB09D308A482}"/>
              </a:ext>
            </a:extLst>
          </p:cNvPr>
          <p:cNvSpPr/>
          <p:nvPr/>
        </p:nvSpPr>
        <p:spPr>
          <a:xfrm>
            <a:off x="5449669" y="6111725"/>
            <a:ext cx="995577" cy="2265795"/>
          </a:xfrm>
          <a:prstGeom prst="cube">
            <a:avLst>
              <a:gd name="adj" fmla="val 9206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7" name="立方體 196">
            <a:extLst>
              <a:ext uri="{FF2B5EF4-FFF2-40B4-BE49-F238E27FC236}">
                <a16:creationId xmlns:a16="http://schemas.microsoft.com/office/drawing/2014/main" id="{F815540A-E1E1-4F4C-A55C-6630A5421C23}"/>
              </a:ext>
            </a:extLst>
          </p:cNvPr>
          <p:cNvSpPr/>
          <p:nvPr/>
        </p:nvSpPr>
        <p:spPr>
          <a:xfrm>
            <a:off x="5589444" y="6111725"/>
            <a:ext cx="995577" cy="2265795"/>
          </a:xfrm>
          <a:prstGeom prst="cube">
            <a:avLst>
              <a:gd name="adj" fmla="val 9206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8" name="立方體 197">
            <a:extLst>
              <a:ext uri="{FF2B5EF4-FFF2-40B4-BE49-F238E27FC236}">
                <a16:creationId xmlns:a16="http://schemas.microsoft.com/office/drawing/2014/main" id="{035D0C10-3D82-4146-9C76-208C9695EB0F}"/>
              </a:ext>
            </a:extLst>
          </p:cNvPr>
          <p:cNvSpPr/>
          <p:nvPr/>
        </p:nvSpPr>
        <p:spPr>
          <a:xfrm>
            <a:off x="5741844" y="6111725"/>
            <a:ext cx="995577" cy="2265795"/>
          </a:xfrm>
          <a:prstGeom prst="cube">
            <a:avLst>
              <a:gd name="adj" fmla="val 9206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9" name="立方體 198">
            <a:extLst>
              <a:ext uri="{FF2B5EF4-FFF2-40B4-BE49-F238E27FC236}">
                <a16:creationId xmlns:a16="http://schemas.microsoft.com/office/drawing/2014/main" id="{AA3F742B-1ACA-4D30-954F-AA455B78DF42}"/>
              </a:ext>
            </a:extLst>
          </p:cNvPr>
          <p:cNvSpPr/>
          <p:nvPr/>
        </p:nvSpPr>
        <p:spPr>
          <a:xfrm>
            <a:off x="6938618" y="5793618"/>
            <a:ext cx="1275127" cy="2902011"/>
          </a:xfrm>
          <a:prstGeom prst="cube">
            <a:avLst>
              <a:gd name="adj" fmla="val 9206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0" name="立方體 199">
            <a:extLst>
              <a:ext uri="{FF2B5EF4-FFF2-40B4-BE49-F238E27FC236}">
                <a16:creationId xmlns:a16="http://schemas.microsoft.com/office/drawing/2014/main" id="{1D5B9886-B78E-462D-87A8-1C18CB572B59}"/>
              </a:ext>
            </a:extLst>
          </p:cNvPr>
          <p:cNvSpPr/>
          <p:nvPr/>
        </p:nvSpPr>
        <p:spPr>
          <a:xfrm>
            <a:off x="7091018" y="5793618"/>
            <a:ext cx="1275127" cy="2902011"/>
          </a:xfrm>
          <a:prstGeom prst="cube">
            <a:avLst>
              <a:gd name="adj" fmla="val 9206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1" name="直線單箭頭接點 200">
            <a:extLst>
              <a:ext uri="{FF2B5EF4-FFF2-40B4-BE49-F238E27FC236}">
                <a16:creationId xmlns:a16="http://schemas.microsoft.com/office/drawing/2014/main" id="{0636B527-2E34-4D0B-B621-C2682E6B8036}"/>
              </a:ext>
            </a:extLst>
          </p:cNvPr>
          <p:cNvCxnSpPr>
            <a:cxnSpLocks/>
          </p:cNvCxnSpPr>
          <p:nvPr/>
        </p:nvCxnSpPr>
        <p:spPr>
          <a:xfrm>
            <a:off x="-665161" y="7244965"/>
            <a:ext cx="9242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接點: 肘形 201">
            <a:extLst>
              <a:ext uri="{FF2B5EF4-FFF2-40B4-BE49-F238E27FC236}">
                <a16:creationId xmlns:a16="http://schemas.microsoft.com/office/drawing/2014/main" id="{F66BA88E-9755-46AD-9A00-6B7DFAE0B658}"/>
              </a:ext>
            </a:extLst>
          </p:cNvPr>
          <p:cNvCxnSpPr>
            <a:cxnSpLocks/>
            <a:stCxn id="183" idx="3"/>
          </p:cNvCxnSpPr>
          <p:nvPr/>
        </p:nvCxnSpPr>
        <p:spPr>
          <a:xfrm rot="5400000" flipH="1" flipV="1">
            <a:off x="2093435" y="6407264"/>
            <a:ext cx="886508" cy="2542946"/>
          </a:xfrm>
          <a:prstGeom prst="bentConnector4">
            <a:avLst>
              <a:gd name="adj1" fmla="val -25787"/>
              <a:gd name="adj2" fmla="val 1001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接點: 肘形 202">
            <a:extLst>
              <a:ext uri="{FF2B5EF4-FFF2-40B4-BE49-F238E27FC236}">
                <a16:creationId xmlns:a16="http://schemas.microsoft.com/office/drawing/2014/main" id="{967DB35E-CA62-4A91-BB77-25E85BA6ADC4}"/>
              </a:ext>
            </a:extLst>
          </p:cNvPr>
          <p:cNvCxnSpPr>
            <a:cxnSpLocks/>
            <a:stCxn id="179" idx="3"/>
          </p:cNvCxnSpPr>
          <p:nvPr/>
        </p:nvCxnSpPr>
        <p:spPr>
          <a:xfrm rot="5400000" flipH="1" flipV="1">
            <a:off x="2314028" y="5365300"/>
            <a:ext cx="1132554" cy="4891886"/>
          </a:xfrm>
          <a:prstGeom prst="bentConnector4">
            <a:avLst>
              <a:gd name="adj1" fmla="val -20184"/>
              <a:gd name="adj2" fmla="val 1000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接點: 肘形 203">
            <a:extLst>
              <a:ext uri="{FF2B5EF4-FFF2-40B4-BE49-F238E27FC236}">
                <a16:creationId xmlns:a16="http://schemas.microsoft.com/office/drawing/2014/main" id="{D10D48E9-A921-41B7-962B-EB084D6F4310}"/>
              </a:ext>
            </a:extLst>
          </p:cNvPr>
          <p:cNvCxnSpPr>
            <a:cxnSpLocks/>
            <a:stCxn id="176" idx="3"/>
          </p:cNvCxnSpPr>
          <p:nvPr/>
        </p:nvCxnSpPr>
        <p:spPr>
          <a:xfrm rot="5400000" flipH="1" flipV="1">
            <a:off x="2548060" y="4365023"/>
            <a:ext cx="1450664" cy="7210548"/>
          </a:xfrm>
          <a:prstGeom prst="bentConnector4">
            <a:avLst>
              <a:gd name="adj1" fmla="val -15758"/>
              <a:gd name="adj2" fmla="val 99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文字方塊 204">
            <a:extLst>
              <a:ext uri="{FF2B5EF4-FFF2-40B4-BE49-F238E27FC236}">
                <a16:creationId xmlns:a16="http://schemas.microsoft.com/office/drawing/2014/main" id="{2CDC082E-5D9F-4390-9062-DD15A52A949E}"/>
              </a:ext>
            </a:extLst>
          </p:cNvPr>
          <p:cNvSpPr txBox="1"/>
          <p:nvPr/>
        </p:nvSpPr>
        <p:spPr>
          <a:xfrm>
            <a:off x="-8085415" y="2984921"/>
            <a:ext cx="404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2. Fix the variable, and render the detail </a:t>
            </a:r>
          </a:p>
          <a:p>
            <a:r>
              <a:rPr lang="en-US" altLang="zh-TW" dirty="0"/>
              <a:t>     toward the corresponding input frame</a:t>
            </a:r>
            <a:endParaRPr lang="zh-TW" altLang="en-US" dirty="0"/>
          </a:p>
        </p:txBody>
      </p:sp>
      <p:pic>
        <p:nvPicPr>
          <p:cNvPr id="209" name="圖片 208">
            <a:extLst>
              <a:ext uri="{FF2B5EF4-FFF2-40B4-BE49-F238E27FC236}">
                <a16:creationId xmlns:a16="http://schemas.microsoft.com/office/drawing/2014/main" id="{47BF60B5-CC88-414B-8A2C-D9FA4A4B1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892" y="3927920"/>
            <a:ext cx="2744309" cy="1543674"/>
          </a:xfrm>
          <a:prstGeom prst="rect">
            <a:avLst/>
          </a:prstGeom>
        </p:spPr>
      </p:pic>
      <p:sp>
        <p:nvSpPr>
          <p:cNvPr id="210" name="文字方塊 209">
            <a:extLst>
              <a:ext uri="{FF2B5EF4-FFF2-40B4-BE49-F238E27FC236}">
                <a16:creationId xmlns:a16="http://schemas.microsoft.com/office/drawing/2014/main" id="{400744D4-004A-4E0C-9862-D0683D64FDEE}"/>
              </a:ext>
            </a:extLst>
          </p:cNvPr>
          <p:cNvSpPr txBox="1"/>
          <p:nvPr/>
        </p:nvSpPr>
        <p:spPr>
          <a:xfrm>
            <a:off x="9302951" y="3439525"/>
            <a:ext cx="195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Current true frame</a:t>
            </a:r>
            <a:endParaRPr lang="zh-TW" altLang="en-US" dirty="0"/>
          </a:p>
        </p:txBody>
      </p:sp>
      <p:sp>
        <p:nvSpPr>
          <p:cNvPr id="211" name="立方體 210">
            <a:extLst>
              <a:ext uri="{FF2B5EF4-FFF2-40B4-BE49-F238E27FC236}">
                <a16:creationId xmlns:a16="http://schemas.microsoft.com/office/drawing/2014/main" id="{E29B41A9-7F97-45D0-9244-29FE982DF934}"/>
              </a:ext>
            </a:extLst>
          </p:cNvPr>
          <p:cNvSpPr/>
          <p:nvPr/>
        </p:nvSpPr>
        <p:spPr>
          <a:xfrm>
            <a:off x="12851824" y="4062949"/>
            <a:ext cx="1275127" cy="2902011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2" name="立方體 211">
            <a:extLst>
              <a:ext uri="{FF2B5EF4-FFF2-40B4-BE49-F238E27FC236}">
                <a16:creationId xmlns:a16="http://schemas.microsoft.com/office/drawing/2014/main" id="{A71614B0-4156-4D3D-B0CB-104D244DAB2F}"/>
              </a:ext>
            </a:extLst>
          </p:cNvPr>
          <p:cNvSpPr/>
          <p:nvPr/>
        </p:nvSpPr>
        <p:spPr>
          <a:xfrm>
            <a:off x="13004224" y="4062949"/>
            <a:ext cx="1275127" cy="2902011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3" name="立方體 212">
            <a:extLst>
              <a:ext uri="{FF2B5EF4-FFF2-40B4-BE49-F238E27FC236}">
                <a16:creationId xmlns:a16="http://schemas.microsoft.com/office/drawing/2014/main" id="{7DE19658-D9EC-4535-B8AA-09DF389385BA}"/>
              </a:ext>
            </a:extLst>
          </p:cNvPr>
          <p:cNvSpPr/>
          <p:nvPr/>
        </p:nvSpPr>
        <p:spPr>
          <a:xfrm>
            <a:off x="13489387" y="4381056"/>
            <a:ext cx="995577" cy="2265795"/>
          </a:xfrm>
          <a:prstGeom prst="cube">
            <a:avLst>
              <a:gd name="adj" fmla="val 9206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4" name="立方體 213">
            <a:extLst>
              <a:ext uri="{FF2B5EF4-FFF2-40B4-BE49-F238E27FC236}">
                <a16:creationId xmlns:a16="http://schemas.microsoft.com/office/drawing/2014/main" id="{2A531587-CA6D-4DA2-AC09-E640B3B9BE3E}"/>
              </a:ext>
            </a:extLst>
          </p:cNvPr>
          <p:cNvSpPr/>
          <p:nvPr/>
        </p:nvSpPr>
        <p:spPr>
          <a:xfrm>
            <a:off x="13629162" y="4381056"/>
            <a:ext cx="995577" cy="2265795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5" name="立方體 214">
            <a:extLst>
              <a:ext uri="{FF2B5EF4-FFF2-40B4-BE49-F238E27FC236}">
                <a16:creationId xmlns:a16="http://schemas.microsoft.com/office/drawing/2014/main" id="{60D1056D-A23D-4505-A417-1CAC19F0894A}"/>
              </a:ext>
            </a:extLst>
          </p:cNvPr>
          <p:cNvSpPr/>
          <p:nvPr/>
        </p:nvSpPr>
        <p:spPr>
          <a:xfrm>
            <a:off x="13781562" y="4381056"/>
            <a:ext cx="995577" cy="2265795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6" name="立方體 215">
            <a:extLst>
              <a:ext uri="{FF2B5EF4-FFF2-40B4-BE49-F238E27FC236}">
                <a16:creationId xmlns:a16="http://schemas.microsoft.com/office/drawing/2014/main" id="{EE8E4704-26C5-4BDC-AE1F-15F02B0931AB}"/>
              </a:ext>
            </a:extLst>
          </p:cNvPr>
          <p:cNvSpPr/>
          <p:nvPr/>
        </p:nvSpPr>
        <p:spPr>
          <a:xfrm>
            <a:off x="14199105" y="4636583"/>
            <a:ext cx="771022" cy="1754739"/>
          </a:xfrm>
          <a:prstGeom prst="cube">
            <a:avLst>
              <a:gd name="adj" fmla="val 9206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7" name="立方體 216">
            <a:extLst>
              <a:ext uri="{FF2B5EF4-FFF2-40B4-BE49-F238E27FC236}">
                <a16:creationId xmlns:a16="http://schemas.microsoft.com/office/drawing/2014/main" id="{C40F53C8-55DD-438B-AAC6-2CFB6C8ADF5A}"/>
              </a:ext>
            </a:extLst>
          </p:cNvPr>
          <p:cNvSpPr/>
          <p:nvPr/>
        </p:nvSpPr>
        <p:spPr>
          <a:xfrm>
            <a:off x="14348601" y="4636583"/>
            <a:ext cx="771022" cy="1754739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8" name="立方體 217">
            <a:extLst>
              <a:ext uri="{FF2B5EF4-FFF2-40B4-BE49-F238E27FC236}">
                <a16:creationId xmlns:a16="http://schemas.microsoft.com/office/drawing/2014/main" id="{6B68B596-E30F-455E-A8D9-A42E4525B411}"/>
              </a:ext>
            </a:extLst>
          </p:cNvPr>
          <p:cNvSpPr/>
          <p:nvPr/>
        </p:nvSpPr>
        <p:spPr>
          <a:xfrm>
            <a:off x="14484964" y="4636583"/>
            <a:ext cx="771022" cy="1754739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9" name="立方體 218">
            <a:extLst>
              <a:ext uri="{FF2B5EF4-FFF2-40B4-BE49-F238E27FC236}">
                <a16:creationId xmlns:a16="http://schemas.microsoft.com/office/drawing/2014/main" id="{72E872FC-CCEB-4B99-A0FF-5B118798A336}"/>
              </a:ext>
            </a:extLst>
          </p:cNvPr>
          <p:cNvSpPr/>
          <p:nvPr/>
        </p:nvSpPr>
        <p:spPr>
          <a:xfrm>
            <a:off x="14621327" y="4636583"/>
            <a:ext cx="771022" cy="1754739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0" name="立方體 219">
            <a:extLst>
              <a:ext uri="{FF2B5EF4-FFF2-40B4-BE49-F238E27FC236}">
                <a16:creationId xmlns:a16="http://schemas.microsoft.com/office/drawing/2014/main" id="{13141B16-2A4B-4782-A3D8-B61526D07958}"/>
              </a:ext>
            </a:extLst>
          </p:cNvPr>
          <p:cNvSpPr/>
          <p:nvPr/>
        </p:nvSpPr>
        <p:spPr>
          <a:xfrm>
            <a:off x="14970127" y="4810003"/>
            <a:ext cx="618622" cy="1407898"/>
          </a:xfrm>
          <a:prstGeom prst="cube">
            <a:avLst>
              <a:gd name="adj" fmla="val 9206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1" name="立方體 220">
            <a:extLst>
              <a:ext uri="{FF2B5EF4-FFF2-40B4-BE49-F238E27FC236}">
                <a16:creationId xmlns:a16="http://schemas.microsoft.com/office/drawing/2014/main" id="{9230D0D2-C5A6-4506-A057-85681864C07D}"/>
              </a:ext>
            </a:extLst>
          </p:cNvPr>
          <p:cNvSpPr/>
          <p:nvPr/>
        </p:nvSpPr>
        <p:spPr>
          <a:xfrm>
            <a:off x="15083038" y="4810003"/>
            <a:ext cx="618622" cy="1407898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2" name="立方體 221">
            <a:extLst>
              <a:ext uri="{FF2B5EF4-FFF2-40B4-BE49-F238E27FC236}">
                <a16:creationId xmlns:a16="http://schemas.microsoft.com/office/drawing/2014/main" id="{A19B0F96-0962-4B9E-9DF3-16EA49B71C33}"/>
              </a:ext>
            </a:extLst>
          </p:cNvPr>
          <p:cNvSpPr/>
          <p:nvPr/>
        </p:nvSpPr>
        <p:spPr>
          <a:xfrm>
            <a:off x="15195949" y="4810003"/>
            <a:ext cx="618622" cy="1407898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3" name="立方體 222">
            <a:extLst>
              <a:ext uri="{FF2B5EF4-FFF2-40B4-BE49-F238E27FC236}">
                <a16:creationId xmlns:a16="http://schemas.microsoft.com/office/drawing/2014/main" id="{F03EF4A0-A1E9-4EEB-8522-734BF788E55B}"/>
              </a:ext>
            </a:extLst>
          </p:cNvPr>
          <p:cNvSpPr/>
          <p:nvPr/>
        </p:nvSpPr>
        <p:spPr>
          <a:xfrm>
            <a:off x="15306737" y="4810003"/>
            <a:ext cx="618622" cy="1407898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4" name="直線單箭頭接點 223">
            <a:extLst>
              <a:ext uri="{FF2B5EF4-FFF2-40B4-BE49-F238E27FC236}">
                <a16:creationId xmlns:a16="http://schemas.microsoft.com/office/drawing/2014/main" id="{A7D92F31-7098-4FF2-B3C3-FCC875B6ED41}"/>
              </a:ext>
            </a:extLst>
          </p:cNvPr>
          <p:cNvCxnSpPr/>
          <p:nvPr/>
        </p:nvCxnSpPr>
        <p:spPr>
          <a:xfrm>
            <a:off x="11857990" y="4636583"/>
            <a:ext cx="797434" cy="703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單箭頭接點 224">
            <a:extLst>
              <a:ext uri="{FF2B5EF4-FFF2-40B4-BE49-F238E27FC236}">
                <a16:creationId xmlns:a16="http://schemas.microsoft.com/office/drawing/2014/main" id="{64B3B6B7-8FBB-430A-BC7A-4C50116C4C84}"/>
              </a:ext>
            </a:extLst>
          </p:cNvPr>
          <p:cNvCxnSpPr/>
          <p:nvPr/>
        </p:nvCxnSpPr>
        <p:spPr>
          <a:xfrm flipV="1">
            <a:off x="11857990" y="6087593"/>
            <a:ext cx="797434" cy="55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單箭頭接點 225">
            <a:extLst>
              <a:ext uri="{FF2B5EF4-FFF2-40B4-BE49-F238E27FC236}">
                <a16:creationId xmlns:a16="http://schemas.microsoft.com/office/drawing/2014/main" id="{9887EAF2-43C0-433B-B4CB-2C626ED8D4D3}"/>
              </a:ext>
            </a:extLst>
          </p:cNvPr>
          <p:cNvCxnSpPr/>
          <p:nvPr/>
        </p:nvCxnSpPr>
        <p:spPr>
          <a:xfrm>
            <a:off x="15588749" y="5643147"/>
            <a:ext cx="850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文字方塊 226">
            <a:extLst>
              <a:ext uri="{FF2B5EF4-FFF2-40B4-BE49-F238E27FC236}">
                <a16:creationId xmlns:a16="http://schemas.microsoft.com/office/drawing/2014/main" id="{D3094E95-42EB-4FA4-8879-63FF7C7287F8}"/>
              </a:ext>
            </a:extLst>
          </p:cNvPr>
          <p:cNvSpPr txBox="1"/>
          <p:nvPr/>
        </p:nvSpPr>
        <p:spPr>
          <a:xfrm>
            <a:off x="16766264" y="5405666"/>
            <a:ext cx="760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True?</a:t>
            </a:r>
            <a:br>
              <a:rPr lang="en-US" altLang="zh-TW" dirty="0"/>
            </a:br>
            <a:r>
              <a:rPr lang="en-US" altLang="zh-TW" dirty="0"/>
              <a:t>False?</a:t>
            </a:r>
            <a:endParaRPr lang="zh-TW" altLang="en-US" dirty="0"/>
          </a:p>
        </p:txBody>
      </p:sp>
      <p:sp>
        <p:nvSpPr>
          <p:cNvPr id="230" name="右大括弧 229">
            <a:extLst>
              <a:ext uri="{FF2B5EF4-FFF2-40B4-BE49-F238E27FC236}">
                <a16:creationId xmlns:a16="http://schemas.microsoft.com/office/drawing/2014/main" id="{CCE96CC3-34C8-4A40-95BC-7EF9C579B93C}"/>
              </a:ext>
            </a:extLst>
          </p:cNvPr>
          <p:cNvSpPr/>
          <p:nvPr/>
        </p:nvSpPr>
        <p:spPr>
          <a:xfrm rot="5400000">
            <a:off x="14450708" y="9027781"/>
            <a:ext cx="483173" cy="5668610"/>
          </a:xfrm>
          <a:prstGeom prst="rightBrace">
            <a:avLst>
              <a:gd name="adj1" fmla="val 35529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1" name="文字方塊 230">
            <a:extLst>
              <a:ext uri="{FF2B5EF4-FFF2-40B4-BE49-F238E27FC236}">
                <a16:creationId xmlns:a16="http://schemas.microsoft.com/office/drawing/2014/main" id="{997F08F8-95BB-42A4-BE65-2F6CD619CE02}"/>
              </a:ext>
            </a:extLst>
          </p:cNvPr>
          <p:cNvSpPr txBox="1"/>
          <p:nvPr/>
        </p:nvSpPr>
        <p:spPr>
          <a:xfrm>
            <a:off x="13847330" y="12423731"/>
            <a:ext cx="2483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/>
              <a:t>Discriminator</a:t>
            </a:r>
            <a:endParaRPr lang="zh-TW" altLang="en-US" sz="3200" b="1" dirty="0"/>
          </a:p>
        </p:txBody>
      </p:sp>
      <p:cxnSp>
        <p:nvCxnSpPr>
          <p:cNvPr id="241" name="直線單箭頭接點 240">
            <a:extLst>
              <a:ext uri="{FF2B5EF4-FFF2-40B4-BE49-F238E27FC236}">
                <a16:creationId xmlns:a16="http://schemas.microsoft.com/office/drawing/2014/main" id="{26611E16-533E-478E-9CFF-8943DE91276C}"/>
              </a:ext>
            </a:extLst>
          </p:cNvPr>
          <p:cNvCxnSpPr/>
          <p:nvPr/>
        </p:nvCxnSpPr>
        <p:spPr>
          <a:xfrm>
            <a:off x="3808162" y="3283262"/>
            <a:ext cx="0" cy="395222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單箭頭接點 241">
            <a:extLst>
              <a:ext uri="{FF2B5EF4-FFF2-40B4-BE49-F238E27FC236}">
                <a16:creationId xmlns:a16="http://schemas.microsoft.com/office/drawing/2014/main" id="{84AFF016-2A95-46D2-8C73-2C4039DADE10}"/>
              </a:ext>
            </a:extLst>
          </p:cNvPr>
          <p:cNvCxnSpPr/>
          <p:nvPr/>
        </p:nvCxnSpPr>
        <p:spPr>
          <a:xfrm>
            <a:off x="5326248" y="3273780"/>
            <a:ext cx="0" cy="395222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單箭頭接點 242">
            <a:extLst>
              <a:ext uri="{FF2B5EF4-FFF2-40B4-BE49-F238E27FC236}">
                <a16:creationId xmlns:a16="http://schemas.microsoft.com/office/drawing/2014/main" id="{5D396A20-9D8B-43E2-94E8-4AC0E8C158A5}"/>
              </a:ext>
            </a:extLst>
          </p:cNvPr>
          <p:cNvCxnSpPr/>
          <p:nvPr/>
        </p:nvCxnSpPr>
        <p:spPr>
          <a:xfrm>
            <a:off x="6877425" y="3292744"/>
            <a:ext cx="0" cy="395222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立方體 168">
            <a:extLst>
              <a:ext uri="{FF2B5EF4-FFF2-40B4-BE49-F238E27FC236}">
                <a16:creationId xmlns:a16="http://schemas.microsoft.com/office/drawing/2014/main" id="{588FE5E9-2F93-48A7-B7BF-589709E80E35}"/>
              </a:ext>
            </a:extLst>
          </p:cNvPr>
          <p:cNvSpPr/>
          <p:nvPr/>
        </p:nvSpPr>
        <p:spPr>
          <a:xfrm>
            <a:off x="6938618" y="1831916"/>
            <a:ext cx="1275127" cy="2902011"/>
          </a:xfrm>
          <a:prstGeom prst="cube">
            <a:avLst>
              <a:gd name="adj" fmla="val 92063"/>
            </a:avLst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立方體 169">
            <a:extLst>
              <a:ext uri="{FF2B5EF4-FFF2-40B4-BE49-F238E27FC236}">
                <a16:creationId xmlns:a16="http://schemas.microsoft.com/office/drawing/2014/main" id="{C36C289D-F352-43D0-9DE7-FBAB340A155D}"/>
              </a:ext>
            </a:extLst>
          </p:cNvPr>
          <p:cNvSpPr/>
          <p:nvPr/>
        </p:nvSpPr>
        <p:spPr>
          <a:xfrm>
            <a:off x="7091018" y="1831916"/>
            <a:ext cx="1275127" cy="2902011"/>
          </a:xfrm>
          <a:prstGeom prst="cube">
            <a:avLst>
              <a:gd name="adj" fmla="val 92063"/>
            </a:avLst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5" name="文字方塊 244">
            <a:extLst>
              <a:ext uri="{FF2B5EF4-FFF2-40B4-BE49-F238E27FC236}">
                <a16:creationId xmlns:a16="http://schemas.microsoft.com/office/drawing/2014/main" id="{F3533463-B975-4204-9208-595732677CAE}"/>
              </a:ext>
            </a:extLst>
          </p:cNvPr>
          <p:cNvSpPr txBox="1"/>
          <p:nvPr/>
        </p:nvSpPr>
        <p:spPr>
          <a:xfrm>
            <a:off x="-8085415" y="6820092"/>
            <a:ext cx="3328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3. Train the D2GAN-like structure </a:t>
            </a:r>
          </a:p>
          <a:p>
            <a:r>
              <a:rPr lang="en-US" altLang="zh-TW" dirty="0"/>
              <a:t>     with RED hint concatenated</a:t>
            </a:r>
            <a:endParaRPr lang="zh-TW" altLang="en-US" dirty="0"/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A0E3A215-3868-4F0D-A779-EAA3B3F0FFCE}"/>
              </a:ext>
            </a:extLst>
          </p:cNvPr>
          <p:cNvSpPr/>
          <p:nvPr/>
        </p:nvSpPr>
        <p:spPr>
          <a:xfrm>
            <a:off x="26893450" y="1843815"/>
            <a:ext cx="8595253" cy="995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7" name="右大括弧 246">
            <a:extLst>
              <a:ext uri="{FF2B5EF4-FFF2-40B4-BE49-F238E27FC236}">
                <a16:creationId xmlns:a16="http://schemas.microsoft.com/office/drawing/2014/main" id="{28C1D885-B655-46E4-85B5-3CA248230821}"/>
              </a:ext>
            </a:extLst>
          </p:cNvPr>
          <p:cNvSpPr/>
          <p:nvPr/>
        </p:nvSpPr>
        <p:spPr>
          <a:xfrm rot="16200000">
            <a:off x="14450708" y="226522"/>
            <a:ext cx="483173" cy="5668610"/>
          </a:xfrm>
          <a:prstGeom prst="rightBrace">
            <a:avLst>
              <a:gd name="adj1" fmla="val 35529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8" name="文字方塊 247">
            <a:extLst>
              <a:ext uri="{FF2B5EF4-FFF2-40B4-BE49-F238E27FC236}">
                <a16:creationId xmlns:a16="http://schemas.microsoft.com/office/drawing/2014/main" id="{0033F019-657C-488D-A4EC-EB662598CB57}"/>
              </a:ext>
            </a:extLst>
          </p:cNvPr>
          <p:cNvSpPr txBox="1"/>
          <p:nvPr/>
        </p:nvSpPr>
        <p:spPr>
          <a:xfrm>
            <a:off x="13450511" y="1418492"/>
            <a:ext cx="24835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b="1" dirty="0"/>
              <a:t>Inverse </a:t>
            </a:r>
          </a:p>
          <a:p>
            <a:pPr algn="ctr"/>
            <a:r>
              <a:rPr lang="en-US" altLang="zh-TW" sz="3200" b="1" dirty="0"/>
              <a:t>Discriminator</a:t>
            </a:r>
            <a:endParaRPr lang="zh-TW" altLang="en-US" sz="3200" b="1" dirty="0"/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67CCE2D3-C917-4AB5-8C13-AE6915A8380F}"/>
              </a:ext>
            </a:extLst>
          </p:cNvPr>
          <p:cNvSpPr/>
          <p:nvPr/>
        </p:nvSpPr>
        <p:spPr>
          <a:xfrm>
            <a:off x="-3522192" y="19458154"/>
            <a:ext cx="562212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2" name="立方體 251">
            <a:extLst>
              <a:ext uri="{FF2B5EF4-FFF2-40B4-BE49-F238E27FC236}">
                <a16:creationId xmlns:a16="http://schemas.microsoft.com/office/drawing/2014/main" id="{0997719E-9378-49DF-A0A1-6D2BB79C74FD}"/>
              </a:ext>
            </a:extLst>
          </p:cNvPr>
          <p:cNvSpPr/>
          <p:nvPr/>
        </p:nvSpPr>
        <p:spPr>
          <a:xfrm>
            <a:off x="-553814" y="17697704"/>
            <a:ext cx="1275127" cy="2902011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3" name="立方體 252">
            <a:extLst>
              <a:ext uri="{FF2B5EF4-FFF2-40B4-BE49-F238E27FC236}">
                <a16:creationId xmlns:a16="http://schemas.microsoft.com/office/drawing/2014/main" id="{96ACCF03-7808-4F8B-A5E3-57795D1EA2F7}"/>
              </a:ext>
            </a:extLst>
          </p:cNvPr>
          <p:cNvSpPr/>
          <p:nvPr/>
        </p:nvSpPr>
        <p:spPr>
          <a:xfrm>
            <a:off x="-401414" y="17697704"/>
            <a:ext cx="1275127" cy="2902011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4" name="立方體 253">
            <a:extLst>
              <a:ext uri="{FF2B5EF4-FFF2-40B4-BE49-F238E27FC236}">
                <a16:creationId xmlns:a16="http://schemas.microsoft.com/office/drawing/2014/main" id="{39A30CE0-E65F-42E6-866F-A4848D7DB875}"/>
              </a:ext>
            </a:extLst>
          </p:cNvPr>
          <p:cNvSpPr/>
          <p:nvPr/>
        </p:nvSpPr>
        <p:spPr>
          <a:xfrm>
            <a:off x="83749" y="18015811"/>
            <a:ext cx="995577" cy="2265795"/>
          </a:xfrm>
          <a:prstGeom prst="cube">
            <a:avLst>
              <a:gd name="adj" fmla="val 9206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5" name="立方體 254">
            <a:extLst>
              <a:ext uri="{FF2B5EF4-FFF2-40B4-BE49-F238E27FC236}">
                <a16:creationId xmlns:a16="http://schemas.microsoft.com/office/drawing/2014/main" id="{8B89206C-3850-4A09-BEEA-E07D1A92E33F}"/>
              </a:ext>
            </a:extLst>
          </p:cNvPr>
          <p:cNvSpPr/>
          <p:nvPr/>
        </p:nvSpPr>
        <p:spPr>
          <a:xfrm>
            <a:off x="223524" y="18015811"/>
            <a:ext cx="995577" cy="2265795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6" name="立方體 255">
            <a:extLst>
              <a:ext uri="{FF2B5EF4-FFF2-40B4-BE49-F238E27FC236}">
                <a16:creationId xmlns:a16="http://schemas.microsoft.com/office/drawing/2014/main" id="{ED9BD6C2-C3DD-4969-B6A9-932B0B4BC66E}"/>
              </a:ext>
            </a:extLst>
          </p:cNvPr>
          <p:cNvSpPr/>
          <p:nvPr/>
        </p:nvSpPr>
        <p:spPr>
          <a:xfrm>
            <a:off x="375924" y="18015811"/>
            <a:ext cx="995577" cy="2265795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7" name="立方體 256">
            <a:extLst>
              <a:ext uri="{FF2B5EF4-FFF2-40B4-BE49-F238E27FC236}">
                <a16:creationId xmlns:a16="http://schemas.microsoft.com/office/drawing/2014/main" id="{F690241A-FB69-4E25-A5D6-0CBBEC75B626}"/>
              </a:ext>
            </a:extLst>
          </p:cNvPr>
          <p:cNvSpPr/>
          <p:nvPr/>
        </p:nvSpPr>
        <p:spPr>
          <a:xfrm>
            <a:off x="793467" y="18271338"/>
            <a:ext cx="771022" cy="1754739"/>
          </a:xfrm>
          <a:prstGeom prst="cube">
            <a:avLst>
              <a:gd name="adj" fmla="val 9206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8" name="立方體 257">
            <a:extLst>
              <a:ext uri="{FF2B5EF4-FFF2-40B4-BE49-F238E27FC236}">
                <a16:creationId xmlns:a16="http://schemas.microsoft.com/office/drawing/2014/main" id="{DACCC760-6E45-461C-BC94-8D588A3BDE9B}"/>
              </a:ext>
            </a:extLst>
          </p:cNvPr>
          <p:cNvSpPr/>
          <p:nvPr/>
        </p:nvSpPr>
        <p:spPr>
          <a:xfrm>
            <a:off x="942963" y="18271338"/>
            <a:ext cx="771022" cy="1754739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9" name="立方體 258">
            <a:extLst>
              <a:ext uri="{FF2B5EF4-FFF2-40B4-BE49-F238E27FC236}">
                <a16:creationId xmlns:a16="http://schemas.microsoft.com/office/drawing/2014/main" id="{8D987215-EEA0-4189-9DFF-130B9315C531}"/>
              </a:ext>
            </a:extLst>
          </p:cNvPr>
          <p:cNvSpPr/>
          <p:nvPr/>
        </p:nvSpPr>
        <p:spPr>
          <a:xfrm>
            <a:off x="1079326" y="18271338"/>
            <a:ext cx="771022" cy="1754739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0" name="立方體 259">
            <a:extLst>
              <a:ext uri="{FF2B5EF4-FFF2-40B4-BE49-F238E27FC236}">
                <a16:creationId xmlns:a16="http://schemas.microsoft.com/office/drawing/2014/main" id="{8F94A3E2-E92D-487D-B3F1-7A6D42B20D70}"/>
              </a:ext>
            </a:extLst>
          </p:cNvPr>
          <p:cNvSpPr/>
          <p:nvPr/>
        </p:nvSpPr>
        <p:spPr>
          <a:xfrm>
            <a:off x="1215689" y="18271338"/>
            <a:ext cx="771022" cy="1754739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1" name="立方體 260">
            <a:extLst>
              <a:ext uri="{FF2B5EF4-FFF2-40B4-BE49-F238E27FC236}">
                <a16:creationId xmlns:a16="http://schemas.microsoft.com/office/drawing/2014/main" id="{AE0B9368-2B18-4360-8AD2-99D5795481E3}"/>
              </a:ext>
            </a:extLst>
          </p:cNvPr>
          <p:cNvSpPr/>
          <p:nvPr/>
        </p:nvSpPr>
        <p:spPr>
          <a:xfrm>
            <a:off x="1564489" y="18444758"/>
            <a:ext cx="618622" cy="1407898"/>
          </a:xfrm>
          <a:prstGeom prst="cube">
            <a:avLst>
              <a:gd name="adj" fmla="val 9206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2" name="立方體 261">
            <a:extLst>
              <a:ext uri="{FF2B5EF4-FFF2-40B4-BE49-F238E27FC236}">
                <a16:creationId xmlns:a16="http://schemas.microsoft.com/office/drawing/2014/main" id="{EABF92A1-0916-4BEF-A456-0FF096F88615}"/>
              </a:ext>
            </a:extLst>
          </p:cNvPr>
          <p:cNvSpPr/>
          <p:nvPr/>
        </p:nvSpPr>
        <p:spPr>
          <a:xfrm>
            <a:off x="1677400" y="18444758"/>
            <a:ext cx="618622" cy="1407898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3" name="立方體 262">
            <a:extLst>
              <a:ext uri="{FF2B5EF4-FFF2-40B4-BE49-F238E27FC236}">
                <a16:creationId xmlns:a16="http://schemas.microsoft.com/office/drawing/2014/main" id="{7BBC626A-90A0-4326-8C6E-68E8C895D97A}"/>
              </a:ext>
            </a:extLst>
          </p:cNvPr>
          <p:cNvSpPr/>
          <p:nvPr/>
        </p:nvSpPr>
        <p:spPr>
          <a:xfrm>
            <a:off x="1790311" y="18444758"/>
            <a:ext cx="618622" cy="1407898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4" name="立方體 263">
            <a:extLst>
              <a:ext uri="{FF2B5EF4-FFF2-40B4-BE49-F238E27FC236}">
                <a16:creationId xmlns:a16="http://schemas.microsoft.com/office/drawing/2014/main" id="{C93A22E3-88CF-4DE8-BAB0-CC80CB351049}"/>
              </a:ext>
            </a:extLst>
          </p:cNvPr>
          <p:cNvSpPr/>
          <p:nvPr/>
        </p:nvSpPr>
        <p:spPr>
          <a:xfrm>
            <a:off x="1901099" y="18444758"/>
            <a:ext cx="618622" cy="1407898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5" name="立方體 264">
            <a:extLst>
              <a:ext uri="{FF2B5EF4-FFF2-40B4-BE49-F238E27FC236}">
                <a16:creationId xmlns:a16="http://schemas.microsoft.com/office/drawing/2014/main" id="{146ED95C-1D89-4F96-B95E-60940C844077}"/>
              </a:ext>
            </a:extLst>
          </p:cNvPr>
          <p:cNvSpPr/>
          <p:nvPr/>
        </p:nvSpPr>
        <p:spPr>
          <a:xfrm>
            <a:off x="2715179" y="18469926"/>
            <a:ext cx="618622" cy="1407898"/>
          </a:xfrm>
          <a:prstGeom prst="cube">
            <a:avLst>
              <a:gd name="adj" fmla="val 9206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6" name="立方體 265">
            <a:extLst>
              <a:ext uri="{FF2B5EF4-FFF2-40B4-BE49-F238E27FC236}">
                <a16:creationId xmlns:a16="http://schemas.microsoft.com/office/drawing/2014/main" id="{4DE085D8-89EA-4BCE-9DE4-AF66340D70E3}"/>
              </a:ext>
            </a:extLst>
          </p:cNvPr>
          <p:cNvSpPr/>
          <p:nvPr/>
        </p:nvSpPr>
        <p:spPr>
          <a:xfrm>
            <a:off x="2828090" y="18469926"/>
            <a:ext cx="618622" cy="1407898"/>
          </a:xfrm>
          <a:prstGeom prst="cube">
            <a:avLst>
              <a:gd name="adj" fmla="val 9206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7" name="立方體 266">
            <a:extLst>
              <a:ext uri="{FF2B5EF4-FFF2-40B4-BE49-F238E27FC236}">
                <a16:creationId xmlns:a16="http://schemas.microsoft.com/office/drawing/2014/main" id="{A3E540B6-C5F5-494D-AE62-A223B659AB71}"/>
              </a:ext>
            </a:extLst>
          </p:cNvPr>
          <p:cNvSpPr/>
          <p:nvPr/>
        </p:nvSpPr>
        <p:spPr>
          <a:xfrm>
            <a:off x="2941001" y="18469926"/>
            <a:ext cx="618622" cy="1407898"/>
          </a:xfrm>
          <a:prstGeom prst="cube">
            <a:avLst>
              <a:gd name="adj" fmla="val 9206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8" name="立方體 267">
            <a:extLst>
              <a:ext uri="{FF2B5EF4-FFF2-40B4-BE49-F238E27FC236}">
                <a16:creationId xmlns:a16="http://schemas.microsoft.com/office/drawing/2014/main" id="{A7437639-0FD5-4BAB-9E19-C6CD28B290D1}"/>
              </a:ext>
            </a:extLst>
          </p:cNvPr>
          <p:cNvSpPr/>
          <p:nvPr/>
        </p:nvSpPr>
        <p:spPr>
          <a:xfrm>
            <a:off x="3051789" y="18469926"/>
            <a:ext cx="618622" cy="1407898"/>
          </a:xfrm>
          <a:prstGeom prst="cube">
            <a:avLst>
              <a:gd name="adj" fmla="val 9206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9" name="立方體 268">
            <a:extLst>
              <a:ext uri="{FF2B5EF4-FFF2-40B4-BE49-F238E27FC236}">
                <a16:creationId xmlns:a16="http://schemas.microsoft.com/office/drawing/2014/main" id="{A03E9621-2716-465D-8D8C-6E945323D3A6}"/>
              </a:ext>
            </a:extLst>
          </p:cNvPr>
          <p:cNvSpPr/>
          <p:nvPr/>
        </p:nvSpPr>
        <p:spPr>
          <a:xfrm>
            <a:off x="3893699" y="18271338"/>
            <a:ext cx="771022" cy="1754739"/>
          </a:xfrm>
          <a:prstGeom prst="cube">
            <a:avLst>
              <a:gd name="adj" fmla="val 9206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0" name="立方體 269">
            <a:extLst>
              <a:ext uri="{FF2B5EF4-FFF2-40B4-BE49-F238E27FC236}">
                <a16:creationId xmlns:a16="http://schemas.microsoft.com/office/drawing/2014/main" id="{0A77EF15-5DAC-485C-A3DA-B526642D4ED3}"/>
              </a:ext>
            </a:extLst>
          </p:cNvPr>
          <p:cNvSpPr/>
          <p:nvPr/>
        </p:nvSpPr>
        <p:spPr>
          <a:xfrm>
            <a:off x="4043195" y="18271338"/>
            <a:ext cx="771022" cy="1754739"/>
          </a:xfrm>
          <a:prstGeom prst="cube">
            <a:avLst>
              <a:gd name="adj" fmla="val 9206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1" name="立方體 270">
            <a:extLst>
              <a:ext uri="{FF2B5EF4-FFF2-40B4-BE49-F238E27FC236}">
                <a16:creationId xmlns:a16="http://schemas.microsoft.com/office/drawing/2014/main" id="{F0E4435F-1E12-475B-BA1D-E605E11B5C9D}"/>
              </a:ext>
            </a:extLst>
          </p:cNvPr>
          <p:cNvSpPr/>
          <p:nvPr/>
        </p:nvSpPr>
        <p:spPr>
          <a:xfrm>
            <a:off x="4179558" y="18271338"/>
            <a:ext cx="771022" cy="1754739"/>
          </a:xfrm>
          <a:prstGeom prst="cube">
            <a:avLst>
              <a:gd name="adj" fmla="val 9206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2" name="立方體 271">
            <a:extLst>
              <a:ext uri="{FF2B5EF4-FFF2-40B4-BE49-F238E27FC236}">
                <a16:creationId xmlns:a16="http://schemas.microsoft.com/office/drawing/2014/main" id="{5043FDF2-FD79-4AD1-8E43-0EB2305B4117}"/>
              </a:ext>
            </a:extLst>
          </p:cNvPr>
          <p:cNvSpPr/>
          <p:nvPr/>
        </p:nvSpPr>
        <p:spPr>
          <a:xfrm>
            <a:off x="4315921" y="18271338"/>
            <a:ext cx="771022" cy="1754739"/>
          </a:xfrm>
          <a:prstGeom prst="cube">
            <a:avLst>
              <a:gd name="adj" fmla="val 9206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3" name="立方體 272">
            <a:extLst>
              <a:ext uri="{FF2B5EF4-FFF2-40B4-BE49-F238E27FC236}">
                <a16:creationId xmlns:a16="http://schemas.microsoft.com/office/drawing/2014/main" id="{A9411A97-7361-45F7-B381-9F8122349C74}"/>
              </a:ext>
            </a:extLst>
          </p:cNvPr>
          <p:cNvSpPr/>
          <p:nvPr/>
        </p:nvSpPr>
        <p:spPr>
          <a:xfrm>
            <a:off x="5430740" y="18015811"/>
            <a:ext cx="995577" cy="2265795"/>
          </a:xfrm>
          <a:prstGeom prst="cube">
            <a:avLst>
              <a:gd name="adj" fmla="val 9206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4" name="立方體 273">
            <a:extLst>
              <a:ext uri="{FF2B5EF4-FFF2-40B4-BE49-F238E27FC236}">
                <a16:creationId xmlns:a16="http://schemas.microsoft.com/office/drawing/2014/main" id="{23150C65-74E2-4884-A299-DCF5C5EFEB84}"/>
              </a:ext>
            </a:extLst>
          </p:cNvPr>
          <p:cNvSpPr/>
          <p:nvPr/>
        </p:nvSpPr>
        <p:spPr>
          <a:xfrm>
            <a:off x="5570515" y="18015811"/>
            <a:ext cx="995577" cy="2265795"/>
          </a:xfrm>
          <a:prstGeom prst="cube">
            <a:avLst>
              <a:gd name="adj" fmla="val 9206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5" name="立方體 274">
            <a:extLst>
              <a:ext uri="{FF2B5EF4-FFF2-40B4-BE49-F238E27FC236}">
                <a16:creationId xmlns:a16="http://schemas.microsoft.com/office/drawing/2014/main" id="{1F805622-8489-45CD-ACFB-6D814D468565}"/>
              </a:ext>
            </a:extLst>
          </p:cNvPr>
          <p:cNvSpPr/>
          <p:nvPr/>
        </p:nvSpPr>
        <p:spPr>
          <a:xfrm>
            <a:off x="5722915" y="18015811"/>
            <a:ext cx="995577" cy="2265795"/>
          </a:xfrm>
          <a:prstGeom prst="cube">
            <a:avLst>
              <a:gd name="adj" fmla="val 9206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6" name="立方體 275">
            <a:extLst>
              <a:ext uri="{FF2B5EF4-FFF2-40B4-BE49-F238E27FC236}">
                <a16:creationId xmlns:a16="http://schemas.microsoft.com/office/drawing/2014/main" id="{4717FB0E-05BA-439A-A2C9-717DD0FBD76B}"/>
              </a:ext>
            </a:extLst>
          </p:cNvPr>
          <p:cNvSpPr/>
          <p:nvPr/>
        </p:nvSpPr>
        <p:spPr>
          <a:xfrm>
            <a:off x="6919689" y="17697704"/>
            <a:ext cx="1275127" cy="2902011"/>
          </a:xfrm>
          <a:prstGeom prst="cube">
            <a:avLst>
              <a:gd name="adj" fmla="val 9206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7" name="立方體 276">
            <a:extLst>
              <a:ext uri="{FF2B5EF4-FFF2-40B4-BE49-F238E27FC236}">
                <a16:creationId xmlns:a16="http://schemas.microsoft.com/office/drawing/2014/main" id="{81B010E9-E7CB-4C5A-AEEF-AC72297C56A6}"/>
              </a:ext>
            </a:extLst>
          </p:cNvPr>
          <p:cNvSpPr/>
          <p:nvPr/>
        </p:nvSpPr>
        <p:spPr>
          <a:xfrm>
            <a:off x="7072089" y="17697704"/>
            <a:ext cx="1275127" cy="2902011"/>
          </a:xfrm>
          <a:prstGeom prst="cube">
            <a:avLst>
              <a:gd name="adj" fmla="val 9206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8" name="直線單箭頭接點 277">
            <a:extLst>
              <a:ext uri="{FF2B5EF4-FFF2-40B4-BE49-F238E27FC236}">
                <a16:creationId xmlns:a16="http://schemas.microsoft.com/office/drawing/2014/main" id="{8F0C3091-5562-4C4F-A441-CD8CD73996D7}"/>
              </a:ext>
            </a:extLst>
          </p:cNvPr>
          <p:cNvCxnSpPr>
            <a:cxnSpLocks/>
          </p:cNvCxnSpPr>
          <p:nvPr/>
        </p:nvCxnSpPr>
        <p:spPr>
          <a:xfrm>
            <a:off x="-684090" y="19149051"/>
            <a:ext cx="9242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接點: 肘形 278">
            <a:extLst>
              <a:ext uri="{FF2B5EF4-FFF2-40B4-BE49-F238E27FC236}">
                <a16:creationId xmlns:a16="http://schemas.microsoft.com/office/drawing/2014/main" id="{2F4B7710-3AB4-4D35-8702-E3F9E124FA92}"/>
              </a:ext>
            </a:extLst>
          </p:cNvPr>
          <p:cNvCxnSpPr>
            <a:cxnSpLocks/>
            <a:stCxn id="260" idx="3"/>
          </p:cNvCxnSpPr>
          <p:nvPr/>
        </p:nvCxnSpPr>
        <p:spPr>
          <a:xfrm rot="5400000" flipH="1" flipV="1">
            <a:off x="2074506" y="18311350"/>
            <a:ext cx="886508" cy="2542946"/>
          </a:xfrm>
          <a:prstGeom prst="bentConnector4">
            <a:avLst>
              <a:gd name="adj1" fmla="val -25787"/>
              <a:gd name="adj2" fmla="val 1001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接點: 肘形 279">
            <a:extLst>
              <a:ext uri="{FF2B5EF4-FFF2-40B4-BE49-F238E27FC236}">
                <a16:creationId xmlns:a16="http://schemas.microsoft.com/office/drawing/2014/main" id="{AFD9DF83-FCC6-403B-9238-2B9F7B9B3B3A}"/>
              </a:ext>
            </a:extLst>
          </p:cNvPr>
          <p:cNvCxnSpPr>
            <a:cxnSpLocks/>
            <a:stCxn id="256" idx="3"/>
          </p:cNvCxnSpPr>
          <p:nvPr/>
        </p:nvCxnSpPr>
        <p:spPr>
          <a:xfrm rot="5400000" flipH="1" flipV="1">
            <a:off x="2295099" y="17269386"/>
            <a:ext cx="1132554" cy="4891886"/>
          </a:xfrm>
          <a:prstGeom prst="bentConnector4">
            <a:avLst>
              <a:gd name="adj1" fmla="val -20184"/>
              <a:gd name="adj2" fmla="val 1000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接點: 肘形 280">
            <a:extLst>
              <a:ext uri="{FF2B5EF4-FFF2-40B4-BE49-F238E27FC236}">
                <a16:creationId xmlns:a16="http://schemas.microsoft.com/office/drawing/2014/main" id="{DBCFE7D9-B1EE-489E-9A22-136B9138ADE5}"/>
              </a:ext>
            </a:extLst>
          </p:cNvPr>
          <p:cNvCxnSpPr>
            <a:cxnSpLocks/>
            <a:stCxn id="253" idx="3"/>
          </p:cNvCxnSpPr>
          <p:nvPr/>
        </p:nvCxnSpPr>
        <p:spPr>
          <a:xfrm rot="5400000" flipH="1" flipV="1">
            <a:off x="2529131" y="16269109"/>
            <a:ext cx="1450664" cy="7210548"/>
          </a:xfrm>
          <a:prstGeom prst="bentConnector4">
            <a:avLst>
              <a:gd name="adj1" fmla="val -15758"/>
              <a:gd name="adj2" fmla="val 99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文字方塊 281">
            <a:extLst>
              <a:ext uri="{FF2B5EF4-FFF2-40B4-BE49-F238E27FC236}">
                <a16:creationId xmlns:a16="http://schemas.microsoft.com/office/drawing/2014/main" id="{D5F52448-A14B-4B50-8162-A6F8D13BEAB0}"/>
              </a:ext>
            </a:extLst>
          </p:cNvPr>
          <p:cNvSpPr txBox="1"/>
          <p:nvPr/>
        </p:nvSpPr>
        <p:spPr>
          <a:xfrm>
            <a:off x="-8104344" y="14611640"/>
            <a:ext cx="312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4. Looping deal with the image </a:t>
            </a:r>
          </a:p>
          <a:p>
            <a:r>
              <a:rPr lang="en-US" altLang="zh-TW" dirty="0"/>
              <a:t>     with random mask</a:t>
            </a:r>
            <a:endParaRPr lang="zh-TW" altLang="en-US" dirty="0"/>
          </a:p>
        </p:txBody>
      </p:sp>
      <p:pic>
        <p:nvPicPr>
          <p:cNvPr id="285" name="圖片 284">
            <a:extLst>
              <a:ext uri="{FF2B5EF4-FFF2-40B4-BE49-F238E27FC236}">
                <a16:creationId xmlns:a16="http://schemas.microsoft.com/office/drawing/2014/main" id="{6B39E315-3501-41A3-AE7E-F66B69039E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850" y="18351606"/>
            <a:ext cx="2744309" cy="1543674"/>
          </a:xfrm>
          <a:prstGeom prst="rect">
            <a:avLst/>
          </a:prstGeom>
        </p:spPr>
      </p:pic>
      <p:sp>
        <p:nvSpPr>
          <p:cNvPr id="286" name="文字方塊 285">
            <a:extLst>
              <a:ext uri="{FF2B5EF4-FFF2-40B4-BE49-F238E27FC236}">
                <a16:creationId xmlns:a16="http://schemas.microsoft.com/office/drawing/2014/main" id="{D5069185-385C-4558-BEDD-D4FA49406FB8}"/>
              </a:ext>
            </a:extLst>
          </p:cNvPr>
          <p:cNvSpPr txBox="1"/>
          <p:nvPr/>
        </p:nvSpPr>
        <p:spPr>
          <a:xfrm>
            <a:off x="9115046" y="17826798"/>
            <a:ext cx="2392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Complete testing frame</a:t>
            </a:r>
            <a:endParaRPr lang="zh-TW" altLang="en-US" dirty="0"/>
          </a:p>
        </p:txBody>
      </p:sp>
      <p:pic>
        <p:nvPicPr>
          <p:cNvPr id="289" name="圖片 288">
            <a:extLst>
              <a:ext uri="{FF2B5EF4-FFF2-40B4-BE49-F238E27FC236}">
                <a16:creationId xmlns:a16="http://schemas.microsoft.com/office/drawing/2014/main" id="{A3EE1002-D64A-4D78-82C0-83170D308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6776" y="14378373"/>
            <a:ext cx="2744309" cy="1543674"/>
          </a:xfrm>
          <a:prstGeom prst="rect">
            <a:avLst/>
          </a:prstGeom>
        </p:spPr>
      </p:pic>
      <p:sp>
        <p:nvSpPr>
          <p:cNvPr id="290" name="立方體 289">
            <a:extLst>
              <a:ext uri="{FF2B5EF4-FFF2-40B4-BE49-F238E27FC236}">
                <a16:creationId xmlns:a16="http://schemas.microsoft.com/office/drawing/2014/main" id="{DF8EF0AF-9C60-46F9-95ED-F03645388E8A}"/>
              </a:ext>
            </a:extLst>
          </p:cNvPr>
          <p:cNvSpPr/>
          <p:nvPr/>
        </p:nvSpPr>
        <p:spPr>
          <a:xfrm>
            <a:off x="-530645" y="13698863"/>
            <a:ext cx="1275127" cy="2902011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1" name="立方體 290">
            <a:extLst>
              <a:ext uri="{FF2B5EF4-FFF2-40B4-BE49-F238E27FC236}">
                <a16:creationId xmlns:a16="http://schemas.microsoft.com/office/drawing/2014/main" id="{676B0C18-619D-4794-84F5-F07BEC6C03AB}"/>
              </a:ext>
            </a:extLst>
          </p:cNvPr>
          <p:cNvSpPr/>
          <p:nvPr/>
        </p:nvSpPr>
        <p:spPr>
          <a:xfrm>
            <a:off x="-378245" y="13698863"/>
            <a:ext cx="1275127" cy="2902011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2" name="立方體 291">
            <a:extLst>
              <a:ext uri="{FF2B5EF4-FFF2-40B4-BE49-F238E27FC236}">
                <a16:creationId xmlns:a16="http://schemas.microsoft.com/office/drawing/2014/main" id="{BD284E86-0B8B-4C78-B21C-9ED961FD5255}"/>
              </a:ext>
            </a:extLst>
          </p:cNvPr>
          <p:cNvSpPr/>
          <p:nvPr/>
        </p:nvSpPr>
        <p:spPr>
          <a:xfrm>
            <a:off x="106918" y="14016970"/>
            <a:ext cx="995577" cy="2265795"/>
          </a:xfrm>
          <a:prstGeom prst="cube">
            <a:avLst>
              <a:gd name="adj" fmla="val 92063"/>
            </a:avLst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3" name="立方體 292">
            <a:extLst>
              <a:ext uri="{FF2B5EF4-FFF2-40B4-BE49-F238E27FC236}">
                <a16:creationId xmlns:a16="http://schemas.microsoft.com/office/drawing/2014/main" id="{44A3D7A3-6D8A-43F0-8857-D67DE8B6D531}"/>
              </a:ext>
            </a:extLst>
          </p:cNvPr>
          <p:cNvSpPr/>
          <p:nvPr/>
        </p:nvSpPr>
        <p:spPr>
          <a:xfrm>
            <a:off x="246693" y="14016970"/>
            <a:ext cx="995577" cy="2265795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4" name="立方體 293">
            <a:extLst>
              <a:ext uri="{FF2B5EF4-FFF2-40B4-BE49-F238E27FC236}">
                <a16:creationId xmlns:a16="http://schemas.microsoft.com/office/drawing/2014/main" id="{1C44E4C3-8802-42F4-962A-EE948207F16F}"/>
              </a:ext>
            </a:extLst>
          </p:cNvPr>
          <p:cNvSpPr/>
          <p:nvPr/>
        </p:nvSpPr>
        <p:spPr>
          <a:xfrm>
            <a:off x="399093" y="14016970"/>
            <a:ext cx="995577" cy="2265795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5" name="立方體 294">
            <a:extLst>
              <a:ext uri="{FF2B5EF4-FFF2-40B4-BE49-F238E27FC236}">
                <a16:creationId xmlns:a16="http://schemas.microsoft.com/office/drawing/2014/main" id="{5741BC32-E0C6-4E2E-9C73-AC745B20D3F3}"/>
              </a:ext>
            </a:extLst>
          </p:cNvPr>
          <p:cNvSpPr/>
          <p:nvPr/>
        </p:nvSpPr>
        <p:spPr>
          <a:xfrm>
            <a:off x="816636" y="14272497"/>
            <a:ext cx="771022" cy="1754739"/>
          </a:xfrm>
          <a:prstGeom prst="cube">
            <a:avLst>
              <a:gd name="adj" fmla="val 92063"/>
            </a:avLst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6" name="立方體 295">
            <a:extLst>
              <a:ext uri="{FF2B5EF4-FFF2-40B4-BE49-F238E27FC236}">
                <a16:creationId xmlns:a16="http://schemas.microsoft.com/office/drawing/2014/main" id="{55E2A399-90F3-46F2-B9DF-6D41A071F609}"/>
              </a:ext>
            </a:extLst>
          </p:cNvPr>
          <p:cNvSpPr/>
          <p:nvPr/>
        </p:nvSpPr>
        <p:spPr>
          <a:xfrm>
            <a:off x="966132" y="14272497"/>
            <a:ext cx="771022" cy="1754739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7" name="立方體 296">
            <a:extLst>
              <a:ext uri="{FF2B5EF4-FFF2-40B4-BE49-F238E27FC236}">
                <a16:creationId xmlns:a16="http://schemas.microsoft.com/office/drawing/2014/main" id="{9331BFE9-CBEE-4073-BAA5-13B2DAFC79A7}"/>
              </a:ext>
            </a:extLst>
          </p:cNvPr>
          <p:cNvSpPr/>
          <p:nvPr/>
        </p:nvSpPr>
        <p:spPr>
          <a:xfrm>
            <a:off x="1102495" y="14272497"/>
            <a:ext cx="771022" cy="1754739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8" name="立方體 297">
            <a:extLst>
              <a:ext uri="{FF2B5EF4-FFF2-40B4-BE49-F238E27FC236}">
                <a16:creationId xmlns:a16="http://schemas.microsoft.com/office/drawing/2014/main" id="{6288DF42-4E6D-4A2B-81EF-795CDA1833D8}"/>
              </a:ext>
            </a:extLst>
          </p:cNvPr>
          <p:cNvSpPr/>
          <p:nvPr/>
        </p:nvSpPr>
        <p:spPr>
          <a:xfrm>
            <a:off x="1238858" y="14272497"/>
            <a:ext cx="771022" cy="1754739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9" name="立方體 298">
            <a:extLst>
              <a:ext uri="{FF2B5EF4-FFF2-40B4-BE49-F238E27FC236}">
                <a16:creationId xmlns:a16="http://schemas.microsoft.com/office/drawing/2014/main" id="{A8818329-A04C-42DD-88D8-CD5C56BC97DF}"/>
              </a:ext>
            </a:extLst>
          </p:cNvPr>
          <p:cNvSpPr/>
          <p:nvPr/>
        </p:nvSpPr>
        <p:spPr>
          <a:xfrm>
            <a:off x="1587658" y="14445917"/>
            <a:ext cx="618622" cy="1407898"/>
          </a:xfrm>
          <a:prstGeom prst="cube">
            <a:avLst>
              <a:gd name="adj" fmla="val 92063"/>
            </a:avLst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0" name="立方體 299">
            <a:extLst>
              <a:ext uri="{FF2B5EF4-FFF2-40B4-BE49-F238E27FC236}">
                <a16:creationId xmlns:a16="http://schemas.microsoft.com/office/drawing/2014/main" id="{5CC51288-D584-4AD0-B1BD-F2D0CEC2AFCC}"/>
              </a:ext>
            </a:extLst>
          </p:cNvPr>
          <p:cNvSpPr/>
          <p:nvPr/>
        </p:nvSpPr>
        <p:spPr>
          <a:xfrm>
            <a:off x="1700569" y="14445917"/>
            <a:ext cx="618622" cy="1407898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1" name="立方體 300">
            <a:extLst>
              <a:ext uri="{FF2B5EF4-FFF2-40B4-BE49-F238E27FC236}">
                <a16:creationId xmlns:a16="http://schemas.microsoft.com/office/drawing/2014/main" id="{67EA9687-C1FD-464A-AA46-782873B4C204}"/>
              </a:ext>
            </a:extLst>
          </p:cNvPr>
          <p:cNvSpPr/>
          <p:nvPr/>
        </p:nvSpPr>
        <p:spPr>
          <a:xfrm>
            <a:off x="1813480" y="14445917"/>
            <a:ext cx="618622" cy="1407898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2" name="立方體 301">
            <a:extLst>
              <a:ext uri="{FF2B5EF4-FFF2-40B4-BE49-F238E27FC236}">
                <a16:creationId xmlns:a16="http://schemas.microsoft.com/office/drawing/2014/main" id="{D8CB5D8D-6E87-47AC-9C32-286BA0438C56}"/>
              </a:ext>
            </a:extLst>
          </p:cNvPr>
          <p:cNvSpPr/>
          <p:nvPr/>
        </p:nvSpPr>
        <p:spPr>
          <a:xfrm>
            <a:off x="1924268" y="14445917"/>
            <a:ext cx="618622" cy="1407898"/>
          </a:xfrm>
          <a:prstGeom prst="cube">
            <a:avLst>
              <a:gd name="adj" fmla="val 92063"/>
            </a:avLst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3" name="立方體 302">
            <a:extLst>
              <a:ext uri="{FF2B5EF4-FFF2-40B4-BE49-F238E27FC236}">
                <a16:creationId xmlns:a16="http://schemas.microsoft.com/office/drawing/2014/main" id="{624910CF-7341-47CA-937A-77526DC12B70}"/>
              </a:ext>
            </a:extLst>
          </p:cNvPr>
          <p:cNvSpPr/>
          <p:nvPr/>
        </p:nvSpPr>
        <p:spPr>
          <a:xfrm>
            <a:off x="2738348" y="14471085"/>
            <a:ext cx="618622" cy="1407898"/>
          </a:xfrm>
          <a:prstGeom prst="cube">
            <a:avLst>
              <a:gd name="adj" fmla="val 92063"/>
            </a:avLst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4" name="立方體 303">
            <a:extLst>
              <a:ext uri="{FF2B5EF4-FFF2-40B4-BE49-F238E27FC236}">
                <a16:creationId xmlns:a16="http://schemas.microsoft.com/office/drawing/2014/main" id="{D98D3A42-933F-4960-8B69-39F0F50BC01F}"/>
              </a:ext>
            </a:extLst>
          </p:cNvPr>
          <p:cNvSpPr/>
          <p:nvPr/>
        </p:nvSpPr>
        <p:spPr>
          <a:xfrm>
            <a:off x="2851259" y="14471085"/>
            <a:ext cx="618622" cy="1407898"/>
          </a:xfrm>
          <a:prstGeom prst="cube">
            <a:avLst>
              <a:gd name="adj" fmla="val 92063"/>
            </a:avLst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5" name="立方體 304">
            <a:extLst>
              <a:ext uri="{FF2B5EF4-FFF2-40B4-BE49-F238E27FC236}">
                <a16:creationId xmlns:a16="http://schemas.microsoft.com/office/drawing/2014/main" id="{72709694-DBF2-4887-8E70-C0E08E08AA3F}"/>
              </a:ext>
            </a:extLst>
          </p:cNvPr>
          <p:cNvSpPr/>
          <p:nvPr/>
        </p:nvSpPr>
        <p:spPr>
          <a:xfrm>
            <a:off x="2964170" y="14471085"/>
            <a:ext cx="618622" cy="1407898"/>
          </a:xfrm>
          <a:prstGeom prst="cube">
            <a:avLst>
              <a:gd name="adj" fmla="val 92063"/>
            </a:avLst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6" name="立方體 305">
            <a:extLst>
              <a:ext uri="{FF2B5EF4-FFF2-40B4-BE49-F238E27FC236}">
                <a16:creationId xmlns:a16="http://schemas.microsoft.com/office/drawing/2014/main" id="{7A7FAD92-E64E-461D-9764-E12877C035CA}"/>
              </a:ext>
            </a:extLst>
          </p:cNvPr>
          <p:cNvSpPr/>
          <p:nvPr/>
        </p:nvSpPr>
        <p:spPr>
          <a:xfrm>
            <a:off x="3074958" y="14471085"/>
            <a:ext cx="618622" cy="1407898"/>
          </a:xfrm>
          <a:prstGeom prst="cube">
            <a:avLst>
              <a:gd name="adj" fmla="val 92063"/>
            </a:avLst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7" name="立方體 306">
            <a:extLst>
              <a:ext uri="{FF2B5EF4-FFF2-40B4-BE49-F238E27FC236}">
                <a16:creationId xmlns:a16="http://schemas.microsoft.com/office/drawing/2014/main" id="{7B63C084-7DD7-4771-8A85-50387079AC16}"/>
              </a:ext>
            </a:extLst>
          </p:cNvPr>
          <p:cNvSpPr/>
          <p:nvPr/>
        </p:nvSpPr>
        <p:spPr>
          <a:xfrm>
            <a:off x="3916868" y="14272497"/>
            <a:ext cx="771022" cy="1754739"/>
          </a:xfrm>
          <a:prstGeom prst="cube">
            <a:avLst>
              <a:gd name="adj" fmla="val 92063"/>
            </a:avLst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8" name="立方體 307">
            <a:extLst>
              <a:ext uri="{FF2B5EF4-FFF2-40B4-BE49-F238E27FC236}">
                <a16:creationId xmlns:a16="http://schemas.microsoft.com/office/drawing/2014/main" id="{0D7D5DB7-52C6-407A-A1E2-9F179099B81C}"/>
              </a:ext>
            </a:extLst>
          </p:cNvPr>
          <p:cNvSpPr/>
          <p:nvPr/>
        </p:nvSpPr>
        <p:spPr>
          <a:xfrm>
            <a:off x="4066364" y="14272497"/>
            <a:ext cx="771022" cy="1754739"/>
          </a:xfrm>
          <a:prstGeom prst="cube">
            <a:avLst>
              <a:gd name="adj" fmla="val 92063"/>
            </a:avLst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9" name="立方體 308">
            <a:extLst>
              <a:ext uri="{FF2B5EF4-FFF2-40B4-BE49-F238E27FC236}">
                <a16:creationId xmlns:a16="http://schemas.microsoft.com/office/drawing/2014/main" id="{703517F5-8322-4F20-88B8-D61E8CE754AB}"/>
              </a:ext>
            </a:extLst>
          </p:cNvPr>
          <p:cNvSpPr/>
          <p:nvPr/>
        </p:nvSpPr>
        <p:spPr>
          <a:xfrm>
            <a:off x="4202727" y="14272497"/>
            <a:ext cx="771022" cy="1754739"/>
          </a:xfrm>
          <a:prstGeom prst="cube">
            <a:avLst>
              <a:gd name="adj" fmla="val 92063"/>
            </a:avLst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0" name="立方體 309">
            <a:extLst>
              <a:ext uri="{FF2B5EF4-FFF2-40B4-BE49-F238E27FC236}">
                <a16:creationId xmlns:a16="http://schemas.microsoft.com/office/drawing/2014/main" id="{4613ADF8-F5E0-452F-A68E-7CB35F26D1C6}"/>
              </a:ext>
            </a:extLst>
          </p:cNvPr>
          <p:cNvSpPr/>
          <p:nvPr/>
        </p:nvSpPr>
        <p:spPr>
          <a:xfrm>
            <a:off x="4339090" y="14272497"/>
            <a:ext cx="771022" cy="1754739"/>
          </a:xfrm>
          <a:prstGeom prst="cube">
            <a:avLst>
              <a:gd name="adj" fmla="val 92063"/>
            </a:avLst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1" name="立方體 310">
            <a:extLst>
              <a:ext uri="{FF2B5EF4-FFF2-40B4-BE49-F238E27FC236}">
                <a16:creationId xmlns:a16="http://schemas.microsoft.com/office/drawing/2014/main" id="{9285E16B-D69D-4B75-A70F-E6B4CFB11E2B}"/>
              </a:ext>
            </a:extLst>
          </p:cNvPr>
          <p:cNvSpPr/>
          <p:nvPr/>
        </p:nvSpPr>
        <p:spPr>
          <a:xfrm>
            <a:off x="5453909" y="14016970"/>
            <a:ext cx="995577" cy="2265795"/>
          </a:xfrm>
          <a:prstGeom prst="cube">
            <a:avLst>
              <a:gd name="adj" fmla="val 92063"/>
            </a:avLst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2" name="立方體 311">
            <a:extLst>
              <a:ext uri="{FF2B5EF4-FFF2-40B4-BE49-F238E27FC236}">
                <a16:creationId xmlns:a16="http://schemas.microsoft.com/office/drawing/2014/main" id="{629B89C9-3CA2-4319-A415-8B1886767959}"/>
              </a:ext>
            </a:extLst>
          </p:cNvPr>
          <p:cNvSpPr/>
          <p:nvPr/>
        </p:nvSpPr>
        <p:spPr>
          <a:xfrm>
            <a:off x="5593684" y="14016970"/>
            <a:ext cx="995577" cy="2265795"/>
          </a:xfrm>
          <a:prstGeom prst="cube">
            <a:avLst>
              <a:gd name="adj" fmla="val 92063"/>
            </a:avLst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3" name="立方體 312">
            <a:extLst>
              <a:ext uri="{FF2B5EF4-FFF2-40B4-BE49-F238E27FC236}">
                <a16:creationId xmlns:a16="http://schemas.microsoft.com/office/drawing/2014/main" id="{9B5733C5-5A9B-4F99-8349-5A3BD7775C7A}"/>
              </a:ext>
            </a:extLst>
          </p:cNvPr>
          <p:cNvSpPr/>
          <p:nvPr/>
        </p:nvSpPr>
        <p:spPr>
          <a:xfrm>
            <a:off x="5746084" y="14016970"/>
            <a:ext cx="995577" cy="2265795"/>
          </a:xfrm>
          <a:prstGeom prst="cube">
            <a:avLst>
              <a:gd name="adj" fmla="val 92063"/>
            </a:avLst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4" name="直線單箭頭接點 313">
            <a:extLst>
              <a:ext uri="{FF2B5EF4-FFF2-40B4-BE49-F238E27FC236}">
                <a16:creationId xmlns:a16="http://schemas.microsoft.com/office/drawing/2014/main" id="{481ED6C4-21DA-4AD5-8E92-A63B6A364020}"/>
              </a:ext>
            </a:extLst>
          </p:cNvPr>
          <p:cNvCxnSpPr>
            <a:cxnSpLocks/>
          </p:cNvCxnSpPr>
          <p:nvPr/>
        </p:nvCxnSpPr>
        <p:spPr>
          <a:xfrm>
            <a:off x="-660921" y="15150210"/>
            <a:ext cx="7698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接點: 肘形 314">
            <a:extLst>
              <a:ext uri="{FF2B5EF4-FFF2-40B4-BE49-F238E27FC236}">
                <a16:creationId xmlns:a16="http://schemas.microsoft.com/office/drawing/2014/main" id="{2C30B5F7-C571-48FA-A5F8-80939459FED9}"/>
              </a:ext>
            </a:extLst>
          </p:cNvPr>
          <p:cNvCxnSpPr>
            <a:cxnSpLocks/>
            <a:stCxn id="298" idx="0"/>
          </p:cNvCxnSpPr>
          <p:nvPr/>
        </p:nvCxnSpPr>
        <p:spPr>
          <a:xfrm rot="16200000" flipH="1">
            <a:off x="2461727" y="13790052"/>
            <a:ext cx="868230" cy="1833120"/>
          </a:xfrm>
          <a:prstGeom prst="bentConnector4">
            <a:avLst>
              <a:gd name="adj1" fmla="val -26329"/>
              <a:gd name="adj2" fmla="val 997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接點: 肘形 315">
            <a:extLst>
              <a:ext uri="{FF2B5EF4-FFF2-40B4-BE49-F238E27FC236}">
                <a16:creationId xmlns:a16="http://schemas.microsoft.com/office/drawing/2014/main" id="{9D61992C-689C-486B-963E-4C320AB6EE4B}"/>
              </a:ext>
            </a:extLst>
          </p:cNvPr>
          <p:cNvCxnSpPr>
            <a:stCxn id="294" idx="0"/>
          </p:cNvCxnSpPr>
          <p:nvPr/>
        </p:nvCxnSpPr>
        <p:spPr>
          <a:xfrm rot="16200000" flipH="1">
            <a:off x="2776205" y="12595926"/>
            <a:ext cx="1133240" cy="3975328"/>
          </a:xfrm>
          <a:prstGeom prst="bentConnector4">
            <a:avLst>
              <a:gd name="adj1" fmla="val -20172"/>
              <a:gd name="adj2" fmla="val 999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接點: 肘形 316">
            <a:extLst>
              <a:ext uri="{FF2B5EF4-FFF2-40B4-BE49-F238E27FC236}">
                <a16:creationId xmlns:a16="http://schemas.microsoft.com/office/drawing/2014/main" id="{2340A483-33E8-45FA-9B3F-0507BFCAE758}"/>
              </a:ext>
            </a:extLst>
          </p:cNvPr>
          <p:cNvCxnSpPr>
            <a:cxnSpLocks/>
            <a:stCxn id="291" idx="0"/>
          </p:cNvCxnSpPr>
          <p:nvPr/>
        </p:nvCxnSpPr>
        <p:spPr>
          <a:xfrm rot="16200000" flipH="1">
            <a:off x="3138920" y="11406222"/>
            <a:ext cx="1451346" cy="6036628"/>
          </a:xfrm>
          <a:prstGeom prst="bentConnector4">
            <a:avLst>
              <a:gd name="adj1" fmla="val -15751"/>
              <a:gd name="adj2" fmla="val 999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單箭頭接點 347">
            <a:extLst>
              <a:ext uri="{FF2B5EF4-FFF2-40B4-BE49-F238E27FC236}">
                <a16:creationId xmlns:a16="http://schemas.microsoft.com/office/drawing/2014/main" id="{4A211E38-D3D2-43B5-958E-01E948102F5F}"/>
              </a:ext>
            </a:extLst>
          </p:cNvPr>
          <p:cNvCxnSpPr/>
          <p:nvPr/>
        </p:nvCxnSpPr>
        <p:spPr>
          <a:xfrm>
            <a:off x="3812402" y="15150209"/>
            <a:ext cx="0" cy="395222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單箭頭接點 348">
            <a:extLst>
              <a:ext uri="{FF2B5EF4-FFF2-40B4-BE49-F238E27FC236}">
                <a16:creationId xmlns:a16="http://schemas.microsoft.com/office/drawing/2014/main" id="{940D17EE-7E71-46F8-AD02-BB707225395E}"/>
              </a:ext>
            </a:extLst>
          </p:cNvPr>
          <p:cNvCxnSpPr/>
          <p:nvPr/>
        </p:nvCxnSpPr>
        <p:spPr>
          <a:xfrm>
            <a:off x="5330488" y="15140727"/>
            <a:ext cx="0" cy="395222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單箭頭接點 349">
            <a:extLst>
              <a:ext uri="{FF2B5EF4-FFF2-40B4-BE49-F238E27FC236}">
                <a16:creationId xmlns:a16="http://schemas.microsoft.com/office/drawing/2014/main" id="{C26E5394-59A0-4299-B497-437115D07885}"/>
              </a:ext>
            </a:extLst>
          </p:cNvPr>
          <p:cNvCxnSpPr/>
          <p:nvPr/>
        </p:nvCxnSpPr>
        <p:spPr>
          <a:xfrm>
            <a:off x="6881665" y="15159691"/>
            <a:ext cx="0" cy="395222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立方體 350">
            <a:extLst>
              <a:ext uri="{FF2B5EF4-FFF2-40B4-BE49-F238E27FC236}">
                <a16:creationId xmlns:a16="http://schemas.microsoft.com/office/drawing/2014/main" id="{3B0E5916-3DDA-4F74-935F-A2B30A55B44B}"/>
              </a:ext>
            </a:extLst>
          </p:cNvPr>
          <p:cNvSpPr/>
          <p:nvPr/>
        </p:nvSpPr>
        <p:spPr>
          <a:xfrm>
            <a:off x="6942858" y="13698863"/>
            <a:ext cx="1275127" cy="2902011"/>
          </a:xfrm>
          <a:prstGeom prst="cube">
            <a:avLst>
              <a:gd name="adj" fmla="val 92063"/>
            </a:avLst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2" name="立方體 351">
            <a:extLst>
              <a:ext uri="{FF2B5EF4-FFF2-40B4-BE49-F238E27FC236}">
                <a16:creationId xmlns:a16="http://schemas.microsoft.com/office/drawing/2014/main" id="{D894659E-C9B0-4595-AA35-89D926583A3E}"/>
              </a:ext>
            </a:extLst>
          </p:cNvPr>
          <p:cNvSpPr/>
          <p:nvPr/>
        </p:nvSpPr>
        <p:spPr>
          <a:xfrm>
            <a:off x="7095258" y="13698863"/>
            <a:ext cx="1275127" cy="2902011"/>
          </a:xfrm>
          <a:prstGeom prst="cube">
            <a:avLst>
              <a:gd name="adj" fmla="val 92063"/>
            </a:avLst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41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72</Words>
  <Application>Microsoft Office PowerPoint</Application>
  <PresentationFormat>寬螢幕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sunner</dc:creator>
  <cp:lastModifiedBy>sunner</cp:lastModifiedBy>
  <cp:revision>10</cp:revision>
  <dcterms:created xsi:type="dcterms:W3CDTF">2017-11-13T02:34:49Z</dcterms:created>
  <dcterms:modified xsi:type="dcterms:W3CDTF">2017-11-13T03:25:27Z</dcterms:modified>
</cp:coreProperties>
</file>