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13D4C-CBEC-408C-A10D-62752881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7C8A19-3F5B-4B95-BA3C-F66295AFF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A501C-3348-4CC7-A564-ED83D498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CCF58-7DE1-49A6-8659-F9804DEA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45A98-92E8-4BC0-AEFA-41B81CFF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50B9-4A2A-4220-A6E0-7B3F80F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D0E42-F3F6-4504-A185-EAFA567E5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0C567-F904-4DF1-9457-B88808C7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07C2B-A51F-4D7D-8919-68DB308D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B890B-889F-46E7-9BBC-0658E40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86478-3ECC-4671-B7B1-9C4DFB617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801EB-9158-42EF-8B9C-03F21FE27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91DC4-1BAD-49D9-A362-82E2F8B9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CD80-B74A-486A-ADCB-A4F09C86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5A588-9315-4C2D-8CA0-080E4503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BB3A6-BB01-413D-9743-2611C5DE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29950-CF5C-4C76-BDE4-50F01A8E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12165-CAA5-414A-BF2D-E039521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6597E-3352-4238-9D11-05FEC82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4D17E-5EF4-4946-9ED9-68874EF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4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EE2C-0445-4255-967E-19D5DB3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67665-C5AF-49A0-9A84-60D26019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B4BD6-1FA3-4716-8859-1C0831C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2142C-1689-484E-ACBF-36FFD8C9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BF5E9-4F3D-4BFB-AC5B-F03F5944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7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A15A-8752-4ED7-AE6F-416E54AA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0679A-FD0C-4062-8402-517E2E76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FF82C-A210-46E4-A4F6-DDF04D72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D3000-82DA-42D0-9CCA-7FEB1ED3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8914A-B0DB-4C34-9AFD-F903314C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ED85B-9B7A-4D60-B103-09501E69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6DA7A-59BC-4FA8-8F5B-5BA8FB4A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F2F77-CFD4-460F-B1AA-12D9937B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4789F-8F04-419C-A286-0C85393ED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D11D0F-B023-4E7C-8713-07E7D0064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6BFAC-5B77-44D3-963F-62D335409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070A3A-7EE4-4DDE-9CBD-1EA0D2EF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06083-47DA-47B2-B170-8FB23FA9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8A3F33-BCDC-457B-87EB-6AC37C3A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1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2B40-35E6-4881-A3E1-789C2AE9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02694-244A-44E1-943B-75C39A7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ADFB1-174E-486F-97F8-D94E4CAF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895DD-D746-4518-A607-5DCE5F52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F03B2-B23E-49F5-9745-2B6491B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89F133-0D83-4553-A90E-B6BF93CE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F4AC9-EDE4-452A-83EB-DDDB50C0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4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7C2B-B7A3-468A-8A7E-B73B607D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B811B-33D3-4C7E-A3E7-E233C100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64D1A-9E40-44E4-B80F-E6A741086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7B975-2720-438F-A4DF-2C01DFC6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16B6F-5BC8-45F6-9C8A-B9C90EB7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C2DE-82D4-4A7C-B179-B0F38C5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AE77-BCB0-4C4C-A834-02DDA4A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77A9B5-35CA-4437-AD81-FFA1AA53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8A6B7-6216-4758-86A8-FDBE4619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E77FA-AE1D-4381-9E3F-BB509A5C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9CA15-77DF-4181-AEB6-531650D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2DD0D-121D-4FD6-A3E1-595B54AE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1F1915-B037-40C9-AABA-DE1D1ED1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247DC-AF4E-4917-BDE6-C653B776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67225-0723-44E1-AA0D-6883DD1F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8E12-01D5-4BA4-A2B9-7A62A0674DE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36B96-C48D-4021-9657-BDCFF7FD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FAC5A-C30B-4910-97FB-F3EF1DB1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61E0-59D9-415C-8CFE-FA457994D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s.html" TargetMode="External"/><Relationship Id="rId2" Type="http://schemas.openxmlformats.org/officeDocument/2006/relationships/hyperlink" Target="waysToIncludeSV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BC17EF8-5FDC-438D-902E-3EA4A168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4802766"/>
            <a:ext cx="9144000" cy="1655762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@Li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Zhuoxuan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Sunneverset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âsvgâçå¾çæç´¢ç»æ">
            <a:extLst>
              <a:ext uri="{FF2B5EF4-FFF2-40B4-BE49-F238E27FC236}">
                <a16:creationId xmlns:a16="http://schemas.microsoft.com/office/drawing/2014/main" id="{706E0A34-AFD4-4EF3-A87A-638C3C99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2147888"/>
            <a:ext cx="3295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5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AC7CB-2C72-4851-890B-B90322E9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E8235-8A08-4D95-ADC0-8EF80374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/>
              <a:t>What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/>
              <a:t>Why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/>
              <a:t>How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8A42E5-CA6C-4436-B3D7-F2988EDD5539}"/>
              </a:ext>
            </a:extLst>
          </p:cNvPr>
          <p:cNvCxnSpPr/>
          <p:nvPr/>
        </p:nvCxnSpPr>
        <p:spPr>
          <a:xfrm>
            <a:off x="3546764" y="2355273"/>
            <a:ext cx="943956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67006F-A7F8-47FC-BCBA-77B3BE6B5317}"/>
              </a:ext>
            </a:extLst>
          </p:cNvPr>
          <p:cNvCxnSpPr>
            <a:cxnSpLocks/>
          </p:cNvCxnSpPr>
          <p:nvPr/>
        </p:nvCxnSpPr>
        <p:spPr>
          <a:xfrm>
            <a:off x="4317999" y="3228111"/>
            <a:ext cx="8899236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2B79A2-3139-48B7-9D18-C8D7C2DE94E4}"/>
              </a:ext>
            </a:extLst>
          </p:cNvPr>
          <p:cNvCxnSpPr>
            <a:cxnSpLocks/>
          </p:cNvCxnSpPr>
          <p:nvPr/>
        </p:nvCxnSpPr>
        <p:spPr>
          <a:xfrm>
            <a:off x="4008583" y="4045537"/>
            <a:ext cx="994294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C4075-78F2-4273-B657-E9ACB4DB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SVG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6B980-2FED-44F9-9F52-D15CD2B6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SVG is a markup language for describing two-dimensional graphics applications and images, and a set of related graphics script interfaces.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SVG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XML</a:t>
            </a:r>
            <a:r>
              <a:rPr lang="zh-CN" altLang="en-US" sz="2400" dirty="0"/>
              <a:t>的图像格式。</a:t>
            </a:r>
            <a:r>
              <a:rPr lang="en-US" altLang="zh-CN" sz="2400" dirty="0"/>
              <a:t>SVG</a:t>
            </a:r>
            <a:r>
              <a:rPr lang="zh-CN" altLang="en-US" sz="2400" dirty="0"/>
              <a:t>支持的对象包括矢量显示对象，嵌入式外部图像及文字对象，并可通过</a:t>
            </a:r>
            <a:r>
              <a:rPr lang="en-US" altLang="zh-CN" sz="2400" dirty="0"/>
              <a:t>ECMAScript</a:t>
            </a:r>
            <a:r>
              <a:rPr lang="zh-CN" altLang="en-US" sz="2400" dirty="0"/>
              <a:t>实现动态及交互功能。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For more: https://www.w3.org/Graphics/SVG/</a:t>
            </a:r>
          </a:p>
          <a:p>
            <a:endParaRPr lang="en-US" altLang="zh-CN" sz="2400" dirty="0"/>
          </a:p>
        </p:txBody>
      </p:sp>
      <p:pic>
        <p:nvPicPr>
          <p:cNvPr id="2050" name="Picture 2" descr="âwindows ç»å¾âçå¾çæç´¢ç»æ">
            <a:extLst>
              <a:ext uri="{FF2B5EF4-FFF2-40B4-BE49-F238E27FC236}">
                <a16:creationId xmlns:a16="http://schemas.microsoft.com/office/drawing/2014/main" id="{7B327930-72C0-4E48-BC12-2EC57E35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9334">
            <a:off x="7935806" y="4211306"/>
            <a:ext cx="3586246" cy="219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AE417-6556-4829-BFCA-652C6094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5D319-EF0D-4EAC-91A0-D4D000BC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Open source standard</a:t>
            </a:r>
          </a:p>
          <a:p>
            <a:pPr marL="0" indent="0">
              <a:buNone/>
            </a:pPr>
            <a:r>
              <a:rPr lang="en-US" altLang="zh-CN" sz="2400" dirty="0"/>
              <a:t>Scalable</a:t>
            </a:r>
          </a:p>
          <a:p>
            <a:pPr marL="0" indent="0">
              <a:buNone/>
            </a:pP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Size</a:t>
            </a:r>
          </a:p>
          <a:p>
            <a:pPr marL="0" indent="0">
              <a:buNone/>
            </a:pPr>
            <a:r>
              <a:rPr lang="en-US" altLang="zh-CN" sz="2400" dirty="0"/>
              <a:t>Support by many mature tools</a:t>
            </a:r>
          </a:p>
          <a:p>
            <a:pPr marL="0" indent="0">
              <a:buNone/>
            </a:pPr>
            <a:r>
              <a:rPr lang="en-US" altLang="zh-CN" sz="2400" dirty="0"/>
              <a:t>Search Engine Optimization</a:t>
            </a:r>
          </a:p>
          <a:p>
            <a:pPr marL="0" indent="0">
              <a:buNone/>
            </a:pPr>
            <a:r>
              <a:rPr lang="en-US" altLang="zh-CN" sz="2400" dirty="0"/>
              <a:t>…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1400" dirty="0"/>
              <a:t>https://www.sitepoint.com/9-reasons-why-svgs-are-important-for-the-web/</a:t>
            </a:r>
          </a:p>
        </p:txBody>
      </p:sp>
    </p:spTree>
    <p:extLst>
      <p:ext uri="{BB962C8B-B14F-4D97-AF65-F5344CB8AC3E}">
        <p14:creationId xmlns:p14="http://schemas.microsoft.com/office/powerpoint/2010/main" val="427690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7A2-2D1F-4D06-8023-A719BD76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07B14-EA92-414A-8487-2C3077CF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is supported by all modern browsers for desktops and mobiles.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/>
              <a:t>(But still, what you see may different from others..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features, such as SMIL animation and SVG Fonts are not as widely supported.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/>
              <a:t>(well, for some browsers..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SVG authoring tools, and export to SVG is supported by all major vector graphics authoring tools.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dirty="0"/>
              <a:t>(Like Sketch or Adobe family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630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C655-F4A0-40E8-843F-A0707A1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Examples..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805D4-BE60-43DE-AD92-F55AB7AA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waysToIncludeSVG.html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examples.html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67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D71E2-A378-4340-9301-BEE07AF3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29E9A-60F9-4CF7-8403-11480C9E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273" y="3174017"/>
            <a:ext cx="3983182" cy="139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âthank you nextâçå¾çæç´¢ç»æ">
            <a:extLst>
              <a:ext uri="{FF2B5EF4-FFF2-40B4-BE49-F238E27FC236}">
                <a16:creationId xmlns:a16="http://schemas.microsoft.com/office/drawing/2014/main" id="{6D47EE8D-5398-4903-BA62-7018DF64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7061">
            <a:off x="628072" y="3333633"/>
            <a:ext cx="3714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1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Content</vt:lpstr>
      <vt:lpstr>What is SVG</vt:lpstr>
      <vt:lpstr>Why</vt:lpstr>
      <vt:lpstr>Concerns</vt:lpstr>
      <vt:lpstr>Examples..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</dc:title>
  <dc:creator>李 卓炫</dc:creator>
  <cp:lastModifiedBy>李 卓炫</cp:lastModifiedBy>
  <cp:revision>8</cp:revision>
  <dcterms:created xsi:type="dcterms:W3CDTF">2019-03-08T11:39:02Z</dcterms:created>
  <dcterms:modified xsi:type="dcterms:W3CDTF">2019-03-08T21:32:13Z</dcterms:modified>
</cp:coreProperties>
</file>