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60" r:id="rId6"/>
    <p:sldId id="261" r:id="rId7"/>
    <p:sldId id="262" r:id="rId8"/>
    <p:sldId id="265" r:id="rId9"/>
    <p:sldId id="266" r:id="rId10"/>
    <p:sldId id="267" r:id="rId11"/>
    <p:sldId id="268" r:id="rId12"/>
    <p:sldId id="269" r:id="rId13"/>
    <p:sldId id="270" r:id="rId14"/>
    <p:sldId id="271" r:id="rId15"/>
    <p:sldId id="272" r:id="rId16"/>
    <p:sldId id="280" r:id="rId17"/>
    <p:sldId id="273" r:id="rId18"/>
    <p:sldId id="274" r:id="rId19"/>
    <p:sldId id="275" r:id="rId20"/>
    <p:sldId id="276" r:id="rId21"/>
    <p:sldId id="277" r:id="rId22"/>
    <p:sldId id="278" r:id="rId23"/>
    <p:sldId id="281" r:id="rId24"/>
    <p:sldId id="279"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0091ED-D732-4D4A-8D18-6116F4408A99}" v="176" dt="2024-08-16T20:50:19.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day Adams" userId="2508a0dde524f792" providerId="LiveId" clId="{760091ED-D732-4D4A-8D18-6116F4408A99}"/>
    <pc:docChg chg="undo redo custSel addSld delSld modSld sldOrd">
      <pc:chgData name="Sunday Adams" userId="2508a0dde524f792" providerId="LiveId" clId="{760091ED-D732-4D4A-8D18-6116F4408A99}" dt="2024-08-16T20:51:07.181" v="5121" actId="1038"/>
      <pc:docMkLst>
        <pc:docMk/>
      </pc:docMkLst>
      <pc:sldChg chg="addSp delSp modSp mod setBg addAnim modAnim setClrOvrMap delDesignElem">
        <pc:chgData name="Sunday Adams" userId="2508a0dde524f792" providerId="LiveId" clId="{760091ED-D732-4D4A-8D18-6116F4408A99}" dt="2024-08-16T20:51:07.181" v="5121" actId="1038"/>
        <pc:sldMkLst>
          <pc:docMk/>
          <pc:sldMk cId="1654193028" sldId="256"/>
        </pc:sldMkLst>
        <pc:spChg chg="mod">
          <ac:chgData name="Sunday Adams" userId="2508a0dde524f792" providerId="LiveId" clId="{760091ED-D732-4D4A-8D18-6116F4408A99}" dt="2024-08-11T20:53:48.462" v="115" actId="20577"/>
          <ac:spMkLst>
            <pc:docMk/>
            <pc:sldMk cId="1654193028" sldId="256"/>
            <ac:spMk id="2" creationId="{C39AF876-6E48-ABF9-5CB2-B505D10798A1}"/>
          </ac:spMkLst>
        </pc:spChg>
        <pc:spChg chg="add mod">
          <ac:chgData name="Sunday Adams" userId="2508a0dde524f792" providerId="LiveId" clId="{760091ED-D732-4D4A-8D18-6116F4408A99}" dt="2024-08-16T20:50:02.831" v="5074"/>
          <ac:spMkLst>
            <pc:docMk/>
            <pc:sldMk cId="1654193028" sldId="256"/>
            <ac:spMk id="3" creationId="{F3B2493A-C9F0-92BA-2422-E976411797AA}"/>
          </ac:spMkLst>
        </pc:spChg>
        <pc:spChg chg="add mod">
          <ac:chgData name="Sunday Adams" userId="2508a0dde524f792" providerId="LiveId" clId="{760091ED-D732-4D4A-8D18-6116F4408A99}" dt="2024-08-16T20:51:07.181" v="5121" actId="1038"/>
          <ac:spMkLst>
            <pc:docMk/>
            <pc:sldMk cId="1654193028" sldId="256"/>
            <ac:spMk id="4" creationId="{F1A1F5CA-2D4D-8971-DDAA-84BBFC41C0B0}"/>
          </ac:spMkLst>
        </pc:spChg>
        <pc:spChg chg="add del">
          <ac:chgData name="Sunday Adams" userId="2508a0dde524f792" providerId="LiveId" clId="{760091ED-D732-4D4A-8D18-6116F4408A99}" dt="2024-08-11T20:51:44.204" v="108" actId="26606"/>
          <ac:spMkLst>
            <pc:docMk/>
            <pc:sldMk cId="1654193028" sldId="256"/>
            <ac:spMk id="8" creationId="{71B2258F-86CA-4D4D-8270-BC05FCDEBFB3}"/>
          </ac:spMkLst>
        </pc:spChg>
        <pc:spChg chg="add del">
          <ac:chgData name="Sunday Adams" userId="2508a0dde524f792" providerId="LiveId" clId="{760091ED-D732-4D4A-8D18-6116F4408A99}" dt="2024-08-11T20:52:02.380" v="110" actId="26606"/>
          <ac:spMkLst>
            <pc:docMk/>
            <pc:sldMk cId="1654193028" sldId="256"/>
            <ac:spMk id="10" creationId="{007891EC-4501-44ED-A8C8-B11B6DB767AB}"/>
          </ac:spMkLst>
        </pc:spChg>
        <pc:spChg chg="add del">
          <ac:chgData name="Sunday Adams" userId="2508a0dde524f792" providerId="LiveId" clId="{760091ED-D732-4D4A-8D18-6116F4408A99}" dt="2024-08-11T20:52:02.380" v="110" actId="26606"/>
          <ac:spMkLst>
            <pc:docMk/>
            <pc:sldMk cId="1654193028" sldId="256"/>
            <ac:spMk id="11" creationId="{C1DD1A8A-57D5-4A81-AD04-532B043C5611}"/>
          </ac:spMkLst>
        </pc:spChg>
        <pc:spChg chg="add del">
          <ac:chgData name="Sunday Adams" userId="2508a0dde524f792" providerId="LiveId" clId="{760091ED-D732-4D4A-8D18-6116F4408A99}" dt="2024-08-11T21:46:41.397" v="563"/>
          <ac:spMkLst>
            <pc:docMk/>
            <pc:sldMk cId="1654193028" sldId="256"/>
            <ac:spMk id="14" creationId="{F609FF9A-4FCE-468E-A86A-C9AB525EAE71}"/>
          </ac:spMkLst>
        </pc:spChg>
        <pc:spChg chg="add del">
          <ac:chgData name="Sunday Adams" userId="2508a0dde524f792" providerId="LiveId" clId="{760091ED-D732-4D4A-8D18-6116F4408A99}" dt="2024-08-11T21:46:41.397" v="563"/>
          <ac:spMkLst>
            <pc:docMk/>
            <pc:sldMk cId="1654193028" sldId="256"/>
            <ac:spMk id="15" creationId="{021E12D4-3A88-428D-8E5E-AF1AFD923D63}"/>
          </ac:spMkLst>
        </pc:spChg>
        <pc:picChg chg="add del">
          <ac:chgData name="Sunday Adams" userId="2508a0dde524f792" providerId="LiveId" clId="{760091ED-D732-4D4A-8D18-6116F4408A99}" dt="2024-08-11T20:51:44.204" v="108" actId="26606"/>
          <ac:picMkLst>
            <pc:docMk/>
            <pc:sldMk cId="1654193028" sldId="256"/>
            <ac:picMk id="4" creationId="{DCC6EC14-E850-2139-AD89-812075C22A6B}"/>
          </ac:picMkLst>
        </pc:picChg>
        <pc:picChg chg="add del">
          <ac:chgData name="Sunday Adams" userId="2508a0dde524f792" providerId="LiveId" clId="{760091ED-D732-4D4A-8D18-6116F4408A99}" dt="2024-08-11T20:52:02.380" v="110" actId="26606"/>
          <ac:picMkLst>
            <pc:docMk/>
            <pc:sldMk cId="1654193028" sldId="256"/>
            <ac:picMk id="12" creationId="{A5F7A2EC-5439-CCAF-B236-659BA215E6FA}"/>
          </ac:picMkLst>
        </pc:picChg>
        <pc:picChg chg="add mod">
          <ac:chgData name="Sunday Adams" userId="2508a0dde524f792" providerId="LiveId" clId="{760091ED-D732-4D4A-8D18-6116F4408A99}" dt="2024-08-16T20:49:58.056" v="5073" actId="1076"/>
          <ac:picMkLst>
            <pc:docMk/>
            <pc:sldMk cId="1654193028" sldId="256"/>
            <ac:picMk id="16" creationId="{D52E9F09-B574-D300-AC6A-51E942522B81}"/>
          </ac:picMkLst>
        </pc:picChg>
      </pc:sldChg>
      <pc:sldChg chg="addSp delSp modSp mod setBg delDesignElem">
        <pc:chgData name="Sunday Adams" userId="2508a0dde524f792" providerId="LiveId" clId="{760091ED-D732-4D4A-8D18-6116F4408A99}" dt="2024-08-11T21:46:41.397" v="563"/>
        <pc:sldMkLst>
          <pc:docMk/>
          <pc:sldMk cId="1275651547" sldId="257"/>
        </pc:sldMkLst>
        <pc:spChg chg="mod">
          <ac:chgData name="Sunday Adams" userId="2508a0dde524f792" providerId="LiveId" clId="{760091ED-D732-4D4A-8D18-6116F4408A99}" dt="2024-08-11T20:46:09.735" v="43" actId="14100"/>
          <ac:spMkLst>
            <pc:docMk/>
            <pc:sldMk cId="1275651547" sldId="257"/>
            <ac:spMk id="2" creationId="{4332E361-399E-9E2F-019C-78A631280BC1}"/>
          </ac:spMkLst>
        </pc:spChg>
        <pc:spChg chg="add mod">
          <ac:chgData name="Sunday Adams" userId="2508a0dde524f792" providerId="LiveId" clId="{760091ED-D732-4D4A-8D18-6116F4408A99}" dt="2024-08-11T20:46:27.853" v="47"/>
          <ac:spMkLst>
            <pc:docMk/>
            <pc:sldMk cId="1275651547" sldId="257"/>
            <ac:spMk id="5" creationId="{129AA2BC-637A-2123-C51C-10470EDD1E29}"/>
          </ac:spMkLst>
        </pc:spChg>
        <pc:spChg chg="add mod">
          <ac:chgData name="Sunday Adams" userId="2508a0dde524f792" providerId="LiveId" clId="{760091ED-D732-4D4A-8D18-6116F4408A99}" dt="2024-08-11T21:21:14.755" v="340" actId="27636"/>
          <ac:spMkLst>
            <pc:docMk/>
            <pc:sldMk cId="1275651547" sldId="257"/>
            <ac:spMk id="6" creationId="{68E0A261-2B9A-04DB-F1DA-98CCE5F9B70F}"/>
          </ac:spMkLst>
        </pc:spChg>
        <pc:spChg chg="add del">
          <ac:chgData name="Sunday Adams" userId="2508a0dde524f792" providerId="LiveId" clId="{760091ED-D732-4D4A-8D18-6116F4408A99}" dt="2024-08-11T20:44:55.756" v="33" actId="26606"/>
          <ac:spMkLst>
            <pc:docMk/>
            <pc:sldMk cId="1275651547" sldId="257"/>
            <ac:spMk id="7" creationId="{6F5A5072-7B47-4D32-B52A-4EBBF590B8A5}"/>
          </ac:spMkLst>
        </pc:spChg>
        <pc:spChg chg="add del">
          <ac:chgData name="Sunday Adams" userId="2508a0dde524f792" providerId="LiveId" clId="{760091ED-D732-4D4A-8D18-6116F4408A99}" dt="2024-08-11T20:44:51.618" v="31" actId="26606"/>
          <ac:spMkLst>
            <pc:docMk/>
            <pc:sldMk cId="1275651547" sldId="257"/>
            <ac:spMk id="8" creationId="{6F828D28-8E09-41CC-8229-3070B5467A96}"/>
          </ac:spMkLst>
        </pc:spChg>
        <pc:spChg chg="add del">
          <ac:chgData name="Sunday Adams" userId="2508a0dde524f792" providerId="LiveId" clId="{760091ED-D732-4D4A-8D18-6116F4408A99}" dt="2024-08-11T20:44:55.756" v="33" actId="26606"/>
          <ac:spMkLst>
            <pc:docMk/>
            <pc:sldMk cId="1275651547" sldId="257"/>
            <ac:spMk id="9" creationId="{9715DAF0-AE1B-46C9-8A6B-DB2AA05AB91D}"/>
          </ac:spMkLst>
        </pc:spChg>
        <pc:spChg chg="add del">
          <ac:chgData name="Sunday Adams" userId="2508a0dde524f792" providerId="LiveId" clId="{760091ED-D732-4D4A-8D18-6116F4408A99}" dt="2024-08-11T20:44:51.618" v="31" actId="26606"/>
          <ac:spMkLst>
            <pc:docMk/>
            <pc:sldMk cId="1275651547" sldId="257"/>
            <ac:spMk id="10" creationId="{D5B012D8-7F27-4758-9AC6-C889B154BD73}"/>
          </ac:spMkLst>
        </pc:spChg>
        <pc:spChg chg="add del">
          <ac:chgData name="Sunday Adams" userId="2508a0dde524f792" providerId="LiveId" clId="{760091ED-D732-4D4A-8D18-6116F4408A99}" dt="2024-08-11T20:44:55.756" v="33" actId="26606"/>
          <ac:spMkLst>
            <pc:docMk/>
            <pc:sldMk cId="1275651547" sldId="257"/>
            <ac:spMk id="11" creationId="{6016219D-510E-4184-9090-6D5578A87BD1}"/>
          </ac:spMkLst>
        </pc:spChg>
        <pc:spChg chg="add del">
          <ac:chgData name="Sunday Adams" userId="2508a0dde524f792" providerId="LiveId" clId="{760091ED-D732-4D4A-8D18-6116F4408A99}" dt="2024-08-11T20:44:51.618" v="31" actId="26606"/>
          <ac:spMkLst>
            <pc:docMk/>
            <pc:sldMk cId="1275651547" sldId="257"/>
            <ac:spMk id="12" creationId="{4063B759-00FC-46D1-9898-8E8625268FAF}"/>
          </ac:spMkLst>
        </pc:spChg>
        <pc:spChg chg="add del">
          <ac:chgData name="Sunday Adams" userId="2508a0dde524f792" providerId="LiveId" clId="{760091ED-D732-4D4A-8D18-6116F4408A99}" dt="2024-08-11T20:44:55.756" v="33" actId="26606"/>
          <ac:spMkLst>
            <pc:docMk/>
            <pc:sldMk cId="1275651547" sldId="257"/>
            <ac:spMk id="13" creationId="{AFF4A713-7B75-4B21-90D7-5AB19547C728}"/>
          </ac:spMkLst>
        </pc:spChg>
        <pc:spChg chg="add del">
          <ac:chgData name="Sunday Adams" userId="2508a0dde524f792" providerId="LiveId" clId="{760091ED-D732-4D4A-8D18-6116F4408A99}" dt="2024-08-11T20:44:55.756" v="33" actId="26606"/>
          <ac:spMkLst>
            <pc:docMk/>
            <pc:sldMk cId="1275651547" sldId="257"/>
            <ac:spMk id="15" creationId="{DC631C0B-6DA6-4E57-8231-CE32B3434A7E}"/>
          </ac:spMkLst>
        </pc:spChg>
        <pc:spChg chg="add del">
          <ac:chgData name="Sunday Adams" userId="2508a0dde524f792" providerId="LiveId" clId="{760091ED-D732-4D4A-8D18-6116F4408A99}" dt="2024-08-11T20:44:55.756" v="33" actId="26606"/>
          <ac:spMkLst>
            <pc:docMk/>
            <pc:sldMk cId="1275651547" sldId="257"/>
            <ac:spMk id="17" creationId="{C29501E6-A978-4A61-9689-9085AF97A53A}"/>
          </ac:spMkLst>
        </pc:spChg>
        <pc:spChg chg="add del">
          <ac:chgData name="Sunday Adams" userId="2508a0dde524f792" providerId="LiveId" clId="{760091ED-D732-4D4A-8D18-6116F4408A99}" dt="2024-08-11T21:46:41.397" v="563"/>
          <ac:spMkLst>
            <pc:docMk/>
            <pc:sldMk cId="1275651547" sldId="257"/>
            <ac:spMk id="19" creationId="{3AD630B4-4CCC-7B1D-1803-DAED942D7E50}"/>
          </ac:spMkLst>
        </pc:spChg>
        <pc:picChg chg="add del">
          <ac:chgData name="Sunday Adams" userId="2508a0dde524f792" providerId="LiveId" clId="{760091ED-D732-4D4A-8D18-6116F4408A99}" dt="2024-08-11T20:44:51.618" v="31" actId="26606"/>
          <ac:picMkLst>
            <pc:docMk/>
            <pc:sldMk cId="1275651547" sldId="257"/>
            <ac:picMk id="4" creationId="{8A32F9A0-9CBE-29FE-4710-0C732A72CFB1}"/>
          </ac:picMkLst>
        </pc:picChg>
        <pc:picChg chg="add mod">
          <ac:chgData name="Sunday Adams" userId="2508a0dde524f792" providerId="LiveId" clId="{760091ED-D732-4D4A-8D18-6116F4408A99}" dt="2024-08-11T20:46:23.816" v="46" actId="1076"/>
          <ac:picMkLst>
            <pc:docMk/>
            <pc:sldMk cId="1275651547" sldId="257"/>
            <ac:picMk id="20" creationId="{A95A4FE4-D546-150F-4D18-120FE8A56AD0}"/>
          </ac:picMkLst>
        </pc:picChg>
        <pc:cxnChg chg="add del">
          <ac:chgData name="Sunday Adams" userId="2508a0dde524f792" providerId="LiveId" clId="{760091ED-D732-4D4A-8D18-6116F4408A99}" dt="2024-08-11T21:46:41.397" v="563"/>
          <ac:cxnSpMkLst>
            <pc:docMk/>
            <pc:sldMk cId="1275651547" sldId="257"/>
            <ac:cxnSpMk id="21" creationId="{49264613-F0F7-08CE-0ADF-98407A64DAE6}"/>
          </ac:cxnSpMkLst>
        </pc:cxnChg>
      </pc:sldChg>
      <pc:sldChg chg="addSp modSp del mod ord">
        <pc:chgData name="Sunday Adams" userId="2508a0dde524f792" providerId="LiveId" clId="{760091ED-D732-4D4A-8D18-6116F4408A99}" dt="2024-08-11T21:51:10.976" v="624" actId="2696"/>
        <pc:sldMkLst>
          <pc:docMk/>
          <pc:sldMk cId="3622879786" sldId="258"/>
        </pc:sldMkLst>
        <pc:spChg chg="add mod">
          <ac:chgData name="Sunday Adams" userId="2508a0dde524f792" providerId="LiveId" clId="{760091ED-D732-4D4A-8D18-6116F4408A99}" dt="2024-08-11T21:46:39.868" v="561" actId="20577"/>
          <ac:spMkLst>
            <pc:docMk/>
            <pc:sldMk cId="3622879786" sldId="258"/>
            <ac:spMk id="6" creationId="{4E33EC42-7561-676E-C18A-405F37A7DE3F}"/>
          </ac:spMkLst>
        </pc:spChg>
        <pc:picChg chg="mod">
          <ac:chgData name="Sunday Adams" userId="2508a0dde524f792" providerId="LiveId" clId="{760091ED-D732-4D4A-8D18-6116F4408A99}" dt="2024-08-11T21:48:31.611" v="571" actId="1076"/>
          <ac:picMkLst>
            <pc:docMk/>
            <pc:sldMk cId="3622879786" sldId="258"/>
            <ac:picMk id="5" creationId="{37A98165-3E68-4E01-6F9E-0AFFDD1F7A1F}"/>
          </ac:picMkLst>
        </pc:picChg>
      </pc:sldChg>
      <pc:sldChg chg="addSp delSp modSp mod delDesignElem">
        <pc:chgData name="Sunday Adams" userId="2508a0dde524f792" providerId="LiveId" clId="{760091ED-D732-4D4A-8D18-6116F4408A99}" dt="2024-08-11T21:50:52.500" v="623" actId="14100"/>
        <pc:sldMkLst>
          <pc:docMk/>
          <pc:sldMk cId="80319628" sldId="259"/>
        </pc:sldMkLst>
        <pc:spChg chg="del">
          <ac:chgData name="Sunday Adams" userId="2508a0dde524f792" providerId="LiveId" clId="{760091ED-D732-4D4A-8D18-6116F4408A99}" dt="2024-08-11T21:48:08.435" v="568" actId="478"/>
          <ac:spMkLst>
            <pc:docMk/>
            <pc:sldMk cId="80319628" sldId="259"/>
            <ac:spMk id="2" creationId="{AF55B826-B91E-2511-C86C-0C6DE1240C86}"/>
          </ac:spMkLst>
        </pc:spChg>
        <pc:spChg chg="del">
          <ac:chgData name="Sunday Adams" userId="2508a0dde524f792" providerId="LiveId" clId="{760091ED-D732-4D4A-8D18-6116F4408A99}" dt="2024-08-11T21:48:16.898" v="570" actId="478"/>
          <ac:spMkLst>
            <pc:docMk/>
            <pc:sldMk cId="80319628" sldId="259"/>
            <ac:spMk id="3" creationId="{D48C1287-4C95-36BB-B6E6-21A747385493}"/>
          </ac:spMkLst>
        </pc:spChg>
        <pc:spChg chg="add del mod">
          <ac:chgData name="Sunday Adams" userId="2508a0dde524f792" providerId="LiveId" clId="{760091ED-D732-4D4A-8D18-6116F4408A99}" dt="2024-08-11T21:48:13.490" v="569" actId="478"/>
          <ac:spMkLst>
            <pc:docMk/>
            <pc:sldMk cId="80319628" sldId="259"/>
            <ac:spMk id="11" creationId="{D3888155-59B7-17A4-8E56-45CDB7D01725}"/>
          </ac:spMkLst>
        </pc:spChg>
        <pc:spChg chg="add mod">
          <ac:chgData name="Sunday Adams" userId="2508a0dde524f792" providerId="LiveId" clId="{760091ED-D732-4D4A-8D18-6116F4408A99}" dt="2024-08-11T21:48:16.898" v="570" actId="478"/>
          <ac:spMkLst>
            <pc:docMk/>
            <pc:sldMk cId="80319628" sldId="259"/>
            <ac:spMk id="13" creationId="{FE510DEF-6E27-B170-59E2-E35764C4226A}"/>
          </ac:spMkLst>
        </pc:spChg>
        <pc:spChg chg="add mod">
          <ac:chgData name="Sunday Adams" userId="2508a0dde524f792" providerId="LiveId" clId="{760091ED-D732-4D4A-8D18-6116F4408A99}" dt="2024-08-11T21:50:52.500" v="623" actId="14100"/>
          <ac:spMkLst>
            <pc:docMk/>
            <pc:sldMk cId="80319628" sldId="259"/>
            <ac:spMk id="23" creationId="{33609EFF-4D31-707B-0E4B-061E40499981}"/>
          </ac:spMkLst>
        </pc:spChg>
        <pc:spChg chg="add del">
          <ac:chgData name="Sunday Adams" userId="2508a0dde524f792" providerId="LiveId" clId="{760091ED-D732-4D4A-8D18-6116F4408A99}" dt="2024-08-11T21:46:41.397" v="563"/>
          <ac:spMkLst>
            <pc:docMk/>
            <pc:sldMk cId="80319628" sldId="259"/>
            <ac:spMk id="143" creationId="{2F4D5922-434B-4829-B93E-02DC38A29519}"/>
          </ac:spMkLst>
        </pc:spChg>
        <pc:spChg chg="add del">
          <ac:chgData name="Sunday Adams" userId="2508a0dde524f792" providerId="LiveId" clId="{760091ED-D732-4D4A-8D18-6116F4408A99}" dt="2024-08-11T21:46:41.397" v="563"/>
          <ac:spMkLst>
            <pc:docMk/>
            <pc:sldMk cId="80319628" sldId="259"/>
            <ac:spMk id="145" creationId="{F35FBA24-5C01-4635-A984-1DB6E340B052}"/>
          </ac:spMkLst>
        </pc:spChg>
        <pc:spChg chg="add del">
          <ac:chgData name="Sunday Adams" userId="2508a0dde524f792" providerId="LiveId" clId="{760091ED-D732-4D4A-8D18-6116F4408A99}" dt="2024-08-11T21:46:41.397" v="563"/>
          <ac:spMkLst>
            <pc:docMk/>
            <pc:sldMk cId="80319628" sldId="259"/>
            <ac:spMk id="169" creationId="{CF1485CA-41D2-421F-B28D-15EF845D5FE6}"/>
          </ac:spMkLst>
        </pc:spChg>
        <pc:spChg chg="add del">
          <ac:chgData name="Sunday Adams" userId="2508a0dde524f792" providerId="LiveId" clId="{760091ED-D732-4D4A-8D18-6116F4408A99}" dt="2024-08-11T21:46:41.397" v="563"/>
          <ac:spMkLst>
            <pc:docMk/>
            <pc:sldMk cId="80319628" sldId="259"/>
            <ac:spMk id="176" creationId="{5819102A-0400-4C1F-8614-973F5262EF56}"/>
          </ac:spMkLst>
        </pc:spChg>
        <pc:grpChg chg="add del">
          <ac:chgData name="Sunday Adams" userId="2508a0dde524f792" providerId="LiveId" clId="{760091ED-D732-4D4A-8D18-6116F4408A99}" dt="2024-08-11T21:46:41.397" v="563"/>
          <ac:grpSpMkLst>
            <pc:docMk/>
            <pc:sldMk cId="80319628" sldId="259"/>
            <ac:grpSpMk id="147" creationId="{84A5B589-9002-4056-B090-2D67F91D0FBA}"/>
          </ac:grpSpMkLst>
        </pc:grpChg>
        <pc:grpChg chg="add del">
          <ac:chgData name="Sunday Adams" userId="2508a0dde524f792" providerId="LiveId" clId="{760091ED-D732-4D4A-8D18-6116F4408A99}" dt="2024-08-11T21:46:41.397" v="563"/>
          <ac:grpSpMkLst>
            <pc:docMk/>
            <pc:sldMk cId="80319628" sldId="259"/>
            <ac:grpSpMk id="157" creationId="{8D2BC472-0671-410F-BA77-E46AA6210635}"/>
          </ac:grpSpMkLst>
        </pc:grpChg>
        <pc:grpChg chg="add del">
          <ac:chgData name="Sunday Adams" userId="2508a0dde524f792" providerId="LiveId" clId="{760091ED-D732-4D4A-8D18-6116F4408A99}" dt="2024-08-11T21:46:41.397" v="563"/>
          <ac:grpSpMkLst>
            <pc:docMk/>
            <pc:sldMk cId="80319628" sldId="259"/>
            <ac:grpSpMk id="163" creationId="{B1A0CF5C-68C2-4432-BC2D-5A124C7B6043}"/>
          </ac:grpSpMkLst>
        </pc:grpChg>
        <pc:grpChg chg="add del">
          <ac:chgData name="Sunday Adams" userId="2508a0dde524f792" providerId="LiveId" clId="{760091ED-D732-4D4A-8D18-6116F4408A99}" dt="2024-08-11T21:46:41.397" v="563"/>
          <ac:grpSpMkLst>
            <pc:docMk/>
            <pc:sldMk cId="80319628" sldId="259"/>
            <ac:grpSpMk id="171" creationId="{04ED96A1-E6CA-493F-8610-6B8B7A28E3EB}"/>
          </ac:grpSpMkLst>
        </pc:grpChg>
        <pc:picChg chg="del">
          <ac:chgData name="Sunday Adams" userId="2508a0dde524f792" providerId="LiveId" clId="{760091ED-D732-4D4A-8D18-6116F4408A99}" dt="2024-08-11T21:48:03.762" v="567" actId="478"/>
          <ac:picMkLst>
            <pc:docMk/>
            <pc:sldMk cId="80319628" sldId="259"/>
            <ac:picMk id="5" creationId="{80C9D3E9-CF61-A13E-60E0-C889ADFEAA78}"/>
          </ac:picMkLst>
        </pc:picChg>
        <pc:picChg chg="del">
          <ac:chgData name="Sunday Adams" userId="2508a0dde524f792" providerId="LiveId" clId="{760091ED-D732-4D4A-8D18-6116F4408A99}" dt="2024-08-11T21:48:01.963" v="566" actId="478"/>
          <ac:picMkLst>
            <pc:docMk/>
            <pc:sldMk cId="80319628" sldId="259"/>
            <ac:picMk id="7" creationId="{3640C957-4B24-2FAF-2DA4-79FF3B6FC28F}"/>
          </ac:picMkLst>
        </pc:picChg>
        <pc:picChg chg="del">
          <ac:chgData name="Sunday Adams" userId="2508a0dde524f792" providerId="LiveId" clId="{760091ED-D732-4D4A-8D18-6116F4408A99}" dt="2024-08-11T21:47:59.684" v="565" actId="478"/>
          <ac:picMkLst>
            <pc:docMk/>
            <pc:sldMk cId="80319628" sldId="259"/>
            <ac:picMk id="9" creationId="{72DBB913-92C5-FA7B-7055-0971D298BA30}"/>
          </ac:picMkLst>
        </pc:picChg>
        <pc:picChg chg="add mod">
          <ac:chgData name="Sunday Adams" userId="2508a0dde524f792" providerId="LiveId" clId="{760091ED-D732-4D4A-8D18-6116F4408A99}" dt="2024-08-11T21:49:30.950" v="593" actId="1036"/>
          <ac:picMkLst>
            <pc:docMk/>
            <pc:sldMk cId="80319628" sldId="259"/>
            <ac:picMk id="15" creationId="{11F59B30-CFD6-3EFE-D428-73FE6C8A0252}"/>
          </ac:picMkLst>
        </pc:picChg>
      </pc:sldChg>
      <pc:sldChg chg="addSp delSp modSp delDesignElem">
        <pc:chgData name="Sunday Adams" userId="2508a0dde524f792" providerId="LiveId" clId="{760091ED-D732-4D4A-8D18-6116F4408A99}" dt="2024-08-11T21:46:41.397" v="563"/>
        <pc:sldMkLst>
          <pc:docMk/>
          <pc:sldMk cId="2070462520" sldId="260"/>
        </pc:sldMkLst>
        <pc:spChg chg="mod">
          <ac:chgData name="Sunday Adams" userId="2508a0dde524f792" providerId="LiveId" clId="{760091ED-D732-4D4A-8D18-6116F4408A99}" dt="2024-08-11T20:38:51.880" v="2" actId="20577"/>
          <ac:spMkLst>
            <pc:docMk/>
            <pc:sldMk cId="2070462520" sldId="260"/>
            <ac:spMk id="3" creationId="{D48C1287-4C95-36BB-B6E6-21A747385493}"/>
          </ac:spMkLst>
        </pc:spChg>
        <pc:spChg chg="add del">
          <ac:chgData name="Sunday Adams" userId="2508a0dde524f792" providerId="LiveId" clId="{760091ED-D732-4D4A-8D18-6116F4408A99}" dt="2024-08-11T21:46:41.397" v="563"/>
          <ac:spMkLst>
            <pc:docMk/>
            <pc:sldMk cId="2070462520" sldId="260"/>
            <ac:spMk id="143" creationId="{2F4D5922-434B-4829-B93E-02DC38A29519}"/>
          </ac:spMkLst>
        </pc:spChg>
        <pc:spChg chg="add del">
          <ac:chgData name="Sunday Adams" userId="2508a0dde524f792" providerId="LiveId" clId="{760091ED-D732-4D4A-8D18-6116F4408A99}" dt="2024-08-11T21:46:41.397" v="563"/>
          <ac:spMkLst>
            <pc:docMk/>
            <pc:sldMk cId="2070462520" sldId="260"/>
            <ac:spMk id="145" creationId="{F35FBA24-5C01-4635-A984-1DB6E340B052}"/>
          </ac:spMkLst>
        </pc:spChg>
        <pc:spChg chg="add del">
          <ac:chgData name="Sunday Adams" userId="2508a0dde524f792" providerId="LiveId" clId="{760091ED-D732-4D4A-8D18-6116F4408A99}" dt="2024-08-11T21:46:41.397" v="563"/>
          <ac:spMkLst>
            <pc:docMk/>
            <pc:sldMk cId="2070462520" sldId="260"/>
            <ac:spMk id="169" creationId="{CF1485CA-41D2-421F-B28D-15EF845D5FE6}"/>
          </ac:spMkLst>
        </pc:spChg>
        <pc:spChg chg="add del">
          <ac:chgData name="Sunday Adams" userId="2508a0dde524f792" providerId="LiveId" clId="{760091ED-D732-4D4A-8D18-6116F4408A99}" dt="2024-08-11T21:46:41.397" v="563"/>
          <ac:spMkLst>
            <pc:docMk/>
            <pc:sldMk cId="2070462520" sldId="260"/>
            <ac:spMk id="176" creationId="{5819102A-0400-4C1F-8614-973F5262EF56}"/>
          </ac:spMkLst>
        </pc:spChg>
        <pc:grpChg chg="add del">
          <ac:chgData name="Sunday Adams" userId="2508a0dde524f792" providerId="LiveId" clId="{760091ED-D732-4D4A-8D18-6116F4408A99}" dt="2024-08-11T21:46:41.397" v="563"/>
          <ac:grpSpMkLst>
            <pc:docMk/>
            <pc:sldMk cId="2070462520" sldId="260"/>
            <ac:grpSpMk id="147" creationId="{84A5B589-9002-4056-B090-2D67F91D0FBA}"/>
          </ac:grpSpMkLst>
        </pc:grpChg>
        <pc:grpChg chg="add del">
          <ac:chgData name="Sunday Adams" userId="2508a0dde524f792" providerId="LiveId" clId="{760091ED-D732-4D4A-8D18-6116F4408A99}" dt="2024-08-11T21:46:41.397" v="563"/>
          <ac:grpSpMkLst>
            <pc:docMk/>
            <pc:sldMk cId="2070462520" sldId="260"/>
            <ac:grpSpMk id="157" creationId="{8D2BC472-0671-410F-BA77-E46AA6210635}"/>
          </ac:grpSpMkLst>
        </pc:grpChg>
        <pc:grpChg chg="add del">
          <ac:chgData name="Sunday Adams" userId="2508a0dde524f792" providerId="LiveId" clId="{760091ED-D732-4D4A-8D18-6116F4408A99}" dt="2024-08-11T21:46:41.397" v="563"/>
          <ac:grpSpMkLst>
            <pc:docMk/>
            <pc:sldMk cId="2070462520" sldId="260"/>
            <ac:grpSpMk id="163" creationId="{B1A0CF5C-68C2-4432-BC2D-5A124C7B6043}"/>
          </ac:grpSpMkLst>
        </pc:grpChg>
        <pc:grpChg chg="add del">
          <ac:chgData name="Sunday Adams" userId="2508a0dde524f792" providerId="LiveId" clId="{760091ED-D732-4D4A-8D18-6116F4408A99}" dt="2024-08-11T21:46:41.397" v="563"/>
          <ac:grpSpMkLst>
            <pc:docMk/>
            <pc:sldMk cId="2070462520" sldId="260"/>
            <ac:grpSpMk id="171" creationId="{04ED96A1-E6CA-493F-8610-6B8B7A28E3EB}"/>
          </ac:grpSpMkLst>
        </pc:grpChg>
      </pc:sldChg>
      <pc:sldChg chg="addSp delSp modSp add mod delDesignElem">
        <pc:chgData name="Sunday Adams" userId="2508a0dde524f792" providerId="LiveId" clId="{760091ED-D732-4D4A-8D18-6116F4408A99}" dt="2024-08-11T21:46:41.397" v="563"/>
        <pc:sldMkLst>
          <pc:docMk/>
          <pc:sldMk cId="3570752234" sldId="261"/>
        </pc:sldMkLst>
        <pc:spChg chg="mod">
          <ac:chgData name="Sunday Adams" userId="2508a0dde524f792" providerId="LiveId" clId="{760091ED-D732-4D4A-8D18-6116F4408A99}" dt="2024-08-11T21:34:07.566" v="392" actId="1076"/>
          <ac:spMkLst>
            <pc:docMk/>
            <pc:sldMk cId="3570752234" sldId="261"/>
            <ac:spMk id="2" creationId="{AF55B826-B91E-2511-C86C-0C6DE1240C86}"/>
          </ac:spMkLst>
        </pc:spChg>
        <pc:spChg chg="mod">
          <ac:chgData name="Sunday Adams" userId="2508a0dde524f792" providerId="LiveId" clId="{760091ED-D732-4D4A-8D18-6116F4408A99}" dt="2024-08-11T21:35:35.420" v="426" actId="27636"/>
          <ac:spMkLst>
            <pc:docMk/>
            <pc:sldMk cId="3570752234" sldId="261"/>
            <ac:spMk id="3" creationId="{D48C1287-4C95-36BB-B6E6-21A747385493}"/>
          </ac:spMkLst>
        </pc:spChg>
        <pc:spChg chg="add del">
          <ac:chgData name="Sunday Adams" userId="2508a0dde524f792" providerId="LiveId" clId="{760091ED-D732-4D4A-8D18-6116F4408A99}" dt="2024-08-11T21:46:41.397" v="563"/>
          <ac:spMkLst>
            <pc:docMk/>
            <pc:sldMk cId="3570752234" sldId="261"/>
            <ac:spMk id="143" creationId="{2F4D5922-434B-4829-B93E-02DC38A29519}"/>
          </ac:spMkLst>
        </pc:spChg>
        <pc:spChg chg="add del">
          <ac:chgData name="Sunday Adams" userId="2508a0dde524f792" providerId="LiveId" clId="{760091ED-D732-4D4A-8D18-6116F4408A99}" dt="2024-08-11T21:46:41.397" v="563"/>
          <ac:spMkLst>
            <pc:docMk/>
            <pc:sldMk cId="3570752234" sldId="261"/>
            <ac:spMk id="145" creationId="{F35FBA24-5C01-4635-A984-1DB6E340B052}"/>
          </ac:spMkLst>
        </pc:spChg>
        <pc:spChg chg="add del">
          <ac:chgData name="Sunday Adams" userId="2508a0dde524f792" providerId="LiveId" clId="{760091ED-D732-4D4A-8D18-6116F4408A99}" dt="2024-08-11T21:46:41.397" v="563"/>
          <ac:spMkLst>
            <pc:docMk/>
            <pc:sldMk cId="3570752234" sldId="261"/>
            <ac:spMk id="169" creationId="{CF1485CA-41D2-421F-B28D-15EF845D5FE6}"/>
          </ac:spMkLst>
        </pc:spChg>
        <pc:spChg chg="add del">
          <ac:chgData name="Sunday Adams" userId="2508a0dde524f792" providerId="LiveId" clId="{760091ED-D732-4D4A-8D18-6116F4408A99}" dt="2024-08-11T21:46:41.397" v="563"/>
          <ac:spMkLst>
            <pc:docMk/>
            <pc:sldMk cId="3570752234" sldId="261"/>
            <ac:spMk id="176" creationId="{5819102A-0400-4C1F-8614-973F5262EF56}"/>
          </ac:spMkLst>
        </pc:spChg>
        <pc:grpChg chg="add del">
          <ac:chgData name="Sunday Adams" userId="2508a0dde524f792" providerId="LiveId" clId="{760091ED-D732-4D4A-8D18-6116F4408A99}" dt="2024-08-11T21:46:41.397" v="563"/>
          <ac:grpSpMkLst>
            <pc:docMk/>
            <pc:sldMk cId="3570752234" sldId="261"/>
            <ac:grpSpMk id="147" creationId="{84A5B589-9002-4056-B090-2D67F91D0FBA}"/>
          </ac:grpSpMkLst>
        </pc:grpChg>
        <pc:grpChg chg="add del">
          <ac:chgData name="Sunday Adams" userId="2508a0dde524f792" providerId="LiveId" clId="{760091ED-D732-4D4A-8D18-6116F4408A99}" dt="2024-08-11T21:46:41.397" v="563"/>
          <ac:grpSpMkLst>
            <pc:docMk/>
            <pc:sldMk cId="3570752234" sldId="261"/>
            <ac:grpSpMk id="157" creationId="{8D2BC472-0671-410F-BA77-E46AA6210635}"/>
          </ac:grpSpMkLst>
        </pc:grpChg>
        <pc:grpChg chg="add del">
          <ac:chgData name="Sunday Adams" userId="2508a0dde524f792" providerId="LiveId" clId="{760091ED-D732-4D4A-8D18-6116F4408A99}" dt="2024-08-11T21:46:41.397" v="563"/>
          <ac:grpSpMkLst>
            <pc:docMk/>
            <pc:sldMk cId="3570752234" sldId="261"/>
            <ac:grpSpMk id="163" creationId="{B1A0CF5C-68C2-4432-BC2D-5A124C7B6043}"/>
          </ac:grpSpMkLst>
        </pc:grpChg>
        <pc:grpChg chg="add del">
          <ac:chgData name="Sunday Adams" userId="2508a0dde524f792" providerId="LiveId" clId="{760091ED-D732-4D4A-8D18-6116F4408A99}" dt="2024-08-11T21:46:41.397" v="563"/>
          <ac:grpSpMkLst>
            <pc:docMk/>
            <pc:sldMk cId="3570752234" sldId="261"/>
            <ac:grpSpMk id="171" creationId="{04ED96A1-E6CA-493F-8610-6B8B7A28E3EB}"/>
          </ac:grpSpMkLst>
        </pc:grpChg>
        <pc:picChg chg="del">
          <ac:chgData name="Sunday Adams" userId="2508a0dde524f792" providerId="LiveId" clId="{760091ED-D732-4D4A-8D18-6116F4408A99}" dt="2024-08-11T21:01:26.480" v="117" actId="478"/>
          <ac:picMkLst>
            <pc:docMk/>
            <pc:sldMk cId="3570752234" sldId="261"/>
            <ac:picMk id="6" creationId="{48B383BC-517A-D253-AC73-68F586357ED9}"/>
          </ac:picMkLst>
        </pc:picChg>
        <pc:picChg chg="del">
          <ac:chgData name="Sunday Adams" userId="2508a0dde524f792" providerId="LiveId" clId="{760091ED-D732-4D4A-8D18-6116F4408A99}" dt="2024-08-11T21:01:31.566" v="118" actId="478"/>
          <ac:picMkLst>
            <pc:docMk/>
            <pc:sldMk cId="3570752234" sldId="261"/>
            <ac:picMk id="10" creationId="{46ADFFF6-F57F-FE65-AC33-7E940C1A9629}"/>
          </ac:picMkLst>
        </pc:picChg>
        <pc:picChg chg="del">
          <ac:chgData name="Sunday Adams" userId="2508a0dde524f792" providerId="LiveId" clId="{760091ED-D732-4D4A-8D18-6116F4408A99}" dt="2024-08-11T21:01:34.149" v="119" actId="478"/>
          <ac:picMkLst>
            <pc:docMk/>
            <pc:sldMk cId="3570752234" sldId="261"/>
            <ac:picMk id="12" creationId="{39B62CF8-44F1-2787-38E4-7B6E56DAEF97}"/>
          </ac:picMkLst>
        </pc:picChg>
      </pc:sldChg>
      <pc:sldChg chg="addSp delSp modSp add mod ord delDesignElem">
        <pc:chgData name="Sunday Adams" userId="2508a0dde524f792" providerId="LiveId" clId="{760091ED-D732-4D4A-8D18-6116F4408A99}" dt="2024-08-11T21:53:17.417" v="635" actId="207"/>
        <pc:sldMkLst>
          <pc:docMk/>
          <pc:sldMk cId="2174616008" sldId="262"/>
        </pc:sldMkLst>
        <pc:spChg chg="del mod">
          <ac:chgData name="Sunday Adams" userId="2508a0dde524f792" providerId="LiveId" clId="{760091ED-D732-4D4A-8D18-6116F4408A99}" dt="2024-08-11T21:52:02.801" v="627" actId="478"/>
          <ac:spMkLst>
            <pc:docMk/>
            <pc:sldMk cId="2174616008" sldId="262"/>
            <ac:spMk id="2" creationId="{AF55B826-B91E-2511-C86C-0C6DE1240C86}"/>
          </ac:spMkLst>
        </pc:spChg>
        <pc:spChg chg="del">
          <ac:chgData name="Sunday Adams" userId="2508a0dde524f792" providerId="LiveId" clId="{760091ED-D732-4D4A-8D18-6116F4408A99}" dt="2024-08-11T21:51:59.204" v="626" actId="478"/>
          <ac:spMkLst>
            <pc:docMk/>
            <pc:sldMk cId="2174616008" sldId="262"/>
            <ac:spMk id="3" creationId="{D48C1287-4C95-36BB-B6E6-21A747385493}"/>
          </ac:spMkLst>
        </pc:spChg>
        <pc:spChg chg="add del mod">
          <ac:chgData name="Sunday Adams" userId="2508a0dde524f792" providerId="LiveId" clId="{760091ED-D732-4D4A-8D18-6116F4408A99}" dt="2024-08-11T21:52:27.032" v="632" actId="478"/>
          <ac:spMkLst>
            <pc:docMk/>
            <pc:sldMk cId="2174616008" sldId="262"/>
            <ac:spMk id="6" creationId="{E169BF59-C68F-037F-8329-387BC5C37717}"/>
          </ac:spMkLst>
        </pc:spChg>
        <pc:spChg chg="add del mod">
          <ac:chgData name="Sunday Adams" userId="2508a0dde524f792" providerId="LiveId" clId="{760091ED-D732-4D4A-8D18-6116F4408A99}" dt="2024-08-11T21:52:23.323" v="631" actId="478"/>
          <ac:spMkLst>
            <pc:docMk/>
            <pc:sldMk cId="2174616008" sldId="262"/>
            <ac:spMk id="10" creationId="{770D86C3-72A8-D3F7-5B66-9A32D1B355DD}"/>
          </ac:spMkLst>
        </pc:spChg>
        <pc:spChg chg="add mod">
          <ac:chgData name="Sunday Adams" userId="2508a0dde524f792" providerId="LiveId" clId="{760091ED-D732-4D4A-8D18-6116F4408A99}" dt="2024-08-11T21:53:17.417" v="635" actId="207"/>
          <ac:spMkLst>
            <pc:docMk/>
            <pc:sldMk cId="2174616008" sldId="262"/>
            <ac:spMk id="12" creationId="{AAB27F2E-3BFB-3DB0-2AB3-9243E8A31548}"/>
          </ac:spMkLst>
        </pc:spChg>
        <pc:spChg chg="add del">
          <ac:chgData name="Sunday Adams" userId="2508a0dde524f792" providerId="LiveId" clId="{760091ED-D732-4D4A-8D18-6116F4408A99}" dt="2024-08-11T21:46:41.397" v="563"/>
          <ac:spMkLst>
            <pc:docMk/>
            <pc:sldMk cId="2174616008" sldId="262"/>
            <ac:spMk id="143" creationId="{2F4D5922-434B-4829-B93E-02DC38A29519}"/>
          </ac:spMkLst>
        </pc:spChg>
        <pc:spChg chg="add del">
          <ac:chgData name="Sunday Adams" userId="2508a0dde524f792" providerId="LiveId" clId="{760091ED-D732-4D4A-8D18-6116F4408A99}" dt="2024-08-11T21:46:41.397" v="563"/>
          <ac:spMkLst>
            <pc:docMk/>
            <pc:sldMk cId="2174616008" sldId="262"/>
            <ac:spMk id="145" creationId="{F35FBA24-5C01-4635-A984-1DB6E340B052}"/>
          </ac:spMkLst>
        </pc:spChg>
        <pc:spChg chg="add del">
          <ac:chgData name="Sunday Adams" userId="2508a0dde524f792" providerId="LiveId" clId="{760091ED-D732-4D4A-8D18-6116F4408A99}" dt="2024-08-11T21:46:41.397" v="563"/>
          <ac:spMkLst>
            <pc:docMk/>
            <pc:sldMk cId="2174616008" sldId="262"/>
            <ac:spMk id="169" creationId="{CF1485CA-41D2-421F-B28D-15EF845D5FE6}"/>
          </ac:spMkLst>
        </pc:spChg>
        <pc:spChg chg="add del">
          <ac:chgData name="Sunday Adams" userId="2508a0dde524f792" providerId="LiveId" clId="{760091ED-D732-4D4A-8D18-6116F4408A99}" dt="2024-08-11T21:46:41.397" v="563"/>
          <ac:spMkLst>
            <pc:docMk/>
            <pc:sldMk cId="2174616008" sldId="262"/>
            <ac:spMk id="176" creationId="{5819102A-0400-4C1F-8614-973F5262EF56}"/>
          </ac:spMkLst>
        </pc:spChg>
        <pc:grpChg chg="add del">
          <ac:chgData name="Sunday Adams" userId="2508a0dde524f792" providerId="LiveId" clId="{760091ED-D732-4D4A-8D18-6116F4408A99}" dt="2024-08-11T21:46:41.397" v="563"/>
          <ac:grpSpMkLst>
            <pc:docMk/>
            <pc:sldMk cId="2174616008" sldId="262"/>
            <ac:grpSpMk id="147" creationId="{84A5B589-9002-4056-B090-2D67F91D0FBA}"/>
          </ac:grpSpMkLst>
        </pc:grpChg>
        <pc:grpChg chg="add del">
          <ac:chgData name="Sunday Adams" userId="2508a0dde524f792" providerId="LiveId" clId="{760091ED-D732-4D4A-8D18-6116F4408A99}" dt="2024-08-11T21:46:41.397" v="563"/>
          <ac:grpSpMkLst>
            <pc:docMk/>
            <pc:sldMk cId="2174616008" sldId="262"/>
            <ac:grpSpMk id="157" creationId="{8D2BC472-0671-410F-BA77-E46AA6210635}"/>
          </ac:grpSpMkLst>
        </pc:grpChg>
        <pc:grpChg chg="add del">
          <ac:chgData name="Sunday Adams" userId="2508a0dde524f792" providerId="LiveId" clId="{760091ED-D732-4D4A-8D18-6116F4408A99}" dt="2024-08-11T21:46:41.397" v="563"/>
          <ac:grpSpMkLst>
            <pc:docMk/>
            <pc:sldMk cId="2174616008" sldId="262"/>
            <ac:grpSpMk id="163" creationId="{B1A0CF5C-68C2-4432-BC2D-5A124C7B6043}"/>
          </ac:grpSpMkLst>
        </pc:grpChg>
        <pc:grpChg chg="add del">
          <ac:chgData name="Sunday Adams" userId="2508a0dde524f792" providerId="LiveId" clId="{760091ED-D732-4D4A-8D18-6116F4408A99}" dt="2024-08-11T21:46:41.397" v="563"/>
          <ac:grpSpMkLst>
            <pc:docMk/>
            <pc:sldMk cId="2174616008" sldId="262"/>
            <ac:grpSpMk id="171" creationId="{04ED96A1-E6CA-493F-8610-6B8B7A28E3EB}"/>
          </ac:grpSpMkLst>
        </pc:grpChg>
        <pc:picChg chg="del">
          <ac:chgData name="Sunday Adams" userId="2508a0dde524f792" providerId="LiveId" clId="{760091ED-D732-4D4A-8D18-6116F4408A99}" dt="2024-08-11T21:52:13.356" v="630" actId="478"/>
          <ac:picMkLst>
            <pc:docMk/>
            <pc:sldMk cId="2174616008" sldId="262"/>
            <ac:picMk id="5" creationId="{80C9D3E9-CF61-A13E-60E0-C889ADFEAA78}"/>
          </ac:picMkLst>
        </pc:picChg>
        <pc:picChg chg="del">
          <ac:chgData name="Sunday Adams" userId="2508a0dde524f792" providerId="LiveId" clId="{760091ED-D732-4D4A-8D18-6116F4408A99}" dt="2024-08-11T21:52:09.750" v="629" actId="478"/>
          <ac:picMkLst>
            <pc:docMk/>
            <pc:sldMk cId="2174616008" sldId="262"/>
            <ac:picMk id="7" creationId="{3640C957-4B24-2FAF-2DA4-79FF3B6FC28F}"/>
          </ac:picMkLst>
        </pc:picChg>
        <pc:picChg chg="del">
          <ac:chgData name="Sunday Adams" userId="2508a0dde524f792" providerId="LiveId" clId="{760091ED-D732-4D4A-8D18-6116F4408A99}" dt="2024-08-11T21:52:06.705" v="628" actId="478"/>
          <ac:picMkLst>
            <pc:docMk/>
            <pc:sldMk cId="2174616008" sldId="262"/>
            <ac:picMk id="9" creationId="{72DBB913-92C5-FA7B-7055-0971D298BA30}"/>
          </ac:picMkLst>
        </pc:picChg>
        <pc:picChg chg="add mod">
          <ac:chgData name="Sunday Adams" userId="2508a0dde524f792" providerId="LiveId" clId="{760091ED-D732-4D4A-8D18-6116F4408A99}" dt="2024-08-11T21:52:42.993" v="633"/>
          <ac:picMkLst>
            <pc:docMk/>
            <pc:sldMk cId="2174616008" sldId="262"/>
            <ac:picMk id="11" creationId="{BEC15397-550D-9DE1-9260-E98E2D1B6758}"/>
          </ac:picMkLst>
        </pc:picChg>
      </pc:sldChg>
      <pc:sldChg chg="addSp delSp modSp add del mod ord">
        <pc:chgData name="Sunday Adams" userId="2508a0dde524f792" providerId="LiveId" clId="{760091ED-D732-4D4A-8D18-6116F4408A99}" dt="2024-08-11T21:53:23.978" v="636" actId="2696"/>
        <pc:sldMkLst>
          <pc:docMk/>
          <pc:sldMk cId="3360526902" sldId="263"/>
        </pc:sldMkLst>
        <pc:spChg chg="add mod">
          <ac:chgData name="Sunday Adams" userId="2508a0dde524f792" providerId="LiveId" clId="{760091ED-D732-4D4A-8D18-6116F4408A99}" dt="2024-08-11T21:43:45.907" v="506" actId="14100"/>
          <ac:spMkLst>
            <pc:docMk/>
            <pc:sldMk cId="3360526902" sldId="263"/>
            <ac:spMk id="4" creationId="{F4C5F922-28D9-C930-EFBA-F29622017DE7}"/>
          </ac:spMkLst>
        </pc:spChg>
        <pc:picChg chg="add mod">
          <ac:chgData name="Sunday Adams" userId="2508a0dde524f792" providerId="LiveId" clId="{760091ED-D732-4D4A-8D18-6116F4408A99}" dt="2024-08-11T21:41:48.019" v="470" actId="14100"/>
          <ac:picMkLst>
            <pc:docMk/>
            <pc:sldMk cId="3360526902" sldId="263"/>
            <ac:picMk id="3" creationId="{851324A2-F00C-D18C-34D8-3F55468375D2}"/>
          </ac:picMkLst>
        </pc:picChg>
        <pc:picChg chg="del">
          <ac:chgData name="Sunday Adams" userId="2508a0dde524f792" providerId="LiveId" clId="{760091ED-D732-4D4A-8D18-6116F4408A99}" dt="2024-08-11T21:41:18.779" v="466" actId="478"/>
          <ac:picMkLst>
            <pc:docMk/>
            <pc:sldMk cId="3360526902" sldId="263"/>
            <ac:picMk id="5" creationId="{37A98165-3E68-4E01-6F9E-0AFFDD1F7A1F}"/>
          </ac:picMkLst>
        </pc:picChg>
      </pc:sldChg>
      <pc:sldChg chg="add">
        <pc:chgData name="Sunday Adams" userId="2508a0dde524f792" providerId="LiveId" clId="{760091ED-D732-4D4A-8D18-6116F4408A99}" dt="2024-08-11T21:47:47.415" v="564" actId="2890"/>
        <pc:sldMkLst>
          <pc:docMk/>
          <pc:sldMk cId="2413549514" sldId="264"/>
        </pc:sldMkLst>
      </pc:sldChg>
      <pc:sldChg chg="addSp delSp modSp add mod setBg addAnim delAnim setClrOvrMap">
        <pc:chgData name="Sunday Adams" userId="2508a0dde524f792" providerId="LiveId" clId="{760091ED-D732-4D4A-8D18-6116F4408A99}" dt="2024-08-11T22:57:45.398" v="1421" actId="313"/>
        <pc:sldMkLst>
          <pc:docMk/>
          <pc:sldMk cId="3978407952" sldId="265"/>
        </pc:sldMkLst>
        <pc:spChg chg="mod">
          <ac:chgData name="Sunday Adams" userId="2508a0dde524f792" providerId="LiveId" clId="{760091ED-D732-4D4A-8D18-6116F4408A99}" dt="2024-08-11T22:03:10.909" v="1008" actId="26606"/>
          <ac:spMkLst>
            <pc:docMk/>
            <pc:sldMk cId="3978407952" sldId="265"/>
            <ac:spMk id="2" creationId="{AF55B826-B91E-2511-C86C-0C6DE1240C86}"/>
          </ac:spMkLst>
        </pc:spChg>
        <pc:spChg chg="mod">
          <ac:chgData name="Sunday Adams" userId="2508a0dde524f792" providerId="LiveId" clId="{760091ED-D732-4D4A-8D18-6116F4408A99}" dt="2024-08-11T22:57:45.398" v="1421" actId="313"/>
          <ac:spMkLst>
            <pc:docMk/>
            <pc:sldMk cId="3978407952" sldId="265"/>
            <ac:spMk id="3" creationId="{D48C1287-4C95-36BB-B6E6-21A747385493}"/>
          </ac:spMkLst>
        </pc:spChg>
        <pc:spChg chg="add del">
          <ac:chgData name="Sunday Adams" userId="2508a0dde524f792" providerId="LiveId" clId="{760091ED-D732-4D4A-8D18-6116F4408A99}" dt="2024-08-11T22:03:10.909" v="1008" actId="26606"/>
          <ac:spMkLst>
            <pc:docMk/>
            <pc:sldMk cId="3978407952" sldId="265"/>
            <ac:spMk id="143" creationId="{2F4D5922-434B-4829-B93E-02DC38A29519}"/>
          </ac:spMkLst>
        </pc:spChg>
        <pc:spChg chg="add del">
          <ac:chgData name="Sunday Adams" userId="2508a0dde524f792" providerId="LiveId" clId="{760091ED-D732-4D4A-8D18-6116F4408A99}" dt="2024-08-11T22:03:10.909" v="1008" actId="26606"/>
          <ac:spMkLst>
            <pc:docMk/>
            <pc:sldMk cId="3978407952" sldId="265"/>
            <ac:spMk id="145" creationId="{F35FBA24-5C01-4635-A984-1DB6E340B052}"/>
          </ac:spMkLst>
        </pc:spChg>
        <pc:spChg chg="add del">
          <ac:chgData name="Sunday Adams" userId="2508a0dde524f792" providerId="LiveId" clId="{760091ED-D732-4D4A-8D18-6116F4408A99}" dt="2024-08-11T22:03:10.909" v="1008" actId="26606"/>
          <ac:spMkLst>
            <pc:docMk/>
            <pc:sldMk cId="3978407952" sldId="265"/>
            <ac:spMk id="169" creationId="{CF1485CA-41D2-421F-B28D-15EF845D5FE6}"/>
          </ac:spMkLst>
        </pc:spChg>
        <pc:spChg chg="add del">
          <ac:chgData name="Sunday Adams" userId="2508a0dde524f792" providerId="LiveId" clId="{760091ED-D732-4D4A-8D18-6116F4408A99}" dt="2024-08-11T22:03:10.909" v="1008" actId="26606"/>
          <ac:spMkLst>
            <pc:docMk/>
            <pc:sldMk cId="3978407952" sldId="265"/>
            <ac:spMk id="176" creationId="{5819102A-0400-4C1F-8614-973F5262EF56}"/>
          </ac:spMkLst>
        </pc:spChg>
        <pc:spChg chg="add del">
          <ac:chgData name="Sunday Adams" userId="2508a0dde524f792" providerId="LiveId" clId="{760091ED-D732-4D4A-8D18-6116F4408A99}" dt="2024-08-11T22:02:35.866" v="997" actId="26606"/>
          <ac:spMkLst>
            <pc:docMk/>
            <pc:sldMk cId="3978407952" sldId="265"/>
            <ac:spMk id="181" creationId="{71B2258F-86CA-4D4D-8270-BC05FCDEBFB3}"/>
          </ac:spMkLst>
        </pc:spChg>
        <pc:spChg chg="add del">
          <ac:chgData name="Sunday Adams" userId="2508a0dde524f792" providerId="LiveId" clId="{760091ED-D732-4D4A-8D18-6116F4408A99}" dt="2024-08-11T22:02:45.280" v="999" actId="26606"/>
          <ac:spMkLst>
            <pc:docMk/>
            <pc:sldMk cId="3978407952" sldId="265"/>
            <ac:spMk id="183" creationId="{D84C2E9E-0B5D-4B5F-9A1F-70EBDCE39034}"/>
          </ac:spMkLst>
        </pc:spChg>
        <pc:spChg chg="add del">
          <ac:chgData name="Sunday Adams" userId="2508a0dde524f792" providerId="LiveId" clId="{760091ED-D732-4D4A-8D18-6116F4408A99}" dt="2024-08-11T22:02:45.280" v="999" actId="26606"/>
          <ac:spMkLst>
            <pc:docMk/>
            <pc:sldMk cId="3978407952" sldId="265"/>
            <ac:spMk id="184" creationId="{FB5B0058-AF13-4859-B429-4EDDE2A26F7F}"/>
          </ac:spMkLst>
        </pc:spChg>
        <pc:spChg chg="add del">
          <ac:chgData name="Sunday Adams" userId="2508a0dde524f792" providerId="LiveId" clId="{760091ED-D732-4D4A-8D18-6116F4408A99}" dt="2024-08-11T22:02:53.278" v="1001" actId="26606"/>
          <ac:spMkLst>
            <pc:docMk/>
            <pc:sldMk cId="3978407952" sldId="265"/>
            <ac:spMk id="190" creationId="{9B37791B-B040-4694-BFDC-8DD132D86E8E}"/>
          </ac:spMkLst>
        </pc:spChg>
        <pc:spChg chg="add del">
          <ac:chgData name="Sunday Adams" userId="2508a0dde524f792" providerId="LiveId" clId="{760091ED-D732-4D4A-8D18-6116F4408A99}" dt="2024-08-11T22:02:58.915" v="1003" actId="26606"/>
          <ac:spMkLst>
            <pc:docMk/>
            <pc:sldMk cId="3978407952" sldId="265"/>
            <ac:spMk id="194" creationId="{FB5B0058-AF13-4859-B429-4EDDE2A26F7F}"/>
          </ac:spMkLst>
        </pc:spChg>
        <pc:spChg chg="add del">
          <ac:chgData name="Sunday Adams" userId="2508a0dde524f792" providerId="LiveId" clId="{760091ED-D732-4D4A-8D18-6116F4408A99}" dt="2024-08-11T22:02:58.915" v="1003" actId="26606"/>
          <ac:spMkLst>
            <pc:docMk/>
            <pc:sldMk cId="3978407952" sldId="265"/>
            <ac:spMk id="195" creationId="{D84C2E9E-0B5D-4B5F-9A1F-70EBDCE39034}"/>
          </ac:spMkLst>
        </pc:spChg>
        <pc:spChg chg="add del">
          <ac:chgData name="Sunday Adams" userId="2508a0dde524f792" providerId="LiveId" clId="{760091ED-D732-4D4A-8D18-6116F4408A99}" dt="2024-08-11T22:03:10.895" v="1007" actId="26606"/>
          <ac:spMkLst>
            <pc:docMk/>
            <pc:sldMk cId="3978407952" sldId="265"/>
            <ac:spMk id="197" creationId="{71B2258F-86CA-4D4D-8270-BC05FCDEBFB3}"/>
          </ac:spMkLst>
        </pc:spChg>
        <pc:spChg chg="add">
          <ac:chgData name="Sunday Adams" userId="2508a0dde524f792" providerId="LiveId" clId="{760091ED-D732-4D4A-8D18-6116F4408A99}" dt="2024-08-11T22:03:10.909" v="1008" actId="26606"/>
          <ac:spMkLst>
            <pc:docMk/>
            <pc:sldMk cId="3978407952" sldId="265"/>
            <ac:spMk id="199" creationId="{FB5B0058-AF13-4859-B429-4EDDE2A26F7F}"/>
          </ac:spMkLst>
        </pc:spChg>
        <pc:spChg chg="add">
          <ac:chgData name="Sunday Adams" userId="2508a0dde524f792" providerId="LiveId" clId="{760091ED-D732-4D4A-8D18-6116F4408A99}" dt="2024-08-11T22:03:10.909" v="1008" actId="26606"/>
          <ac:spMkLst>
            <pc:docMk/>
            <pc:sldMk cId="3978407952" sldId="265"/>
            <ac:spMk id="200" creationId="{D84C2E9E-0B5D-4B5F-9A1F-70EBDCE39034}"/>
          </ac:spMkLst>
        </pc:spChg>
        <pc:grpChg chg="add del">
          <ac:chgData name="Sunday Adams" userId="2508a0dde524f792" providerId="LiveId" clId="{760091ED-D732-4D4A-8D18-6116F4408A99}" dt="2024-08-11T22:03:10.909" v="1008" actId="26606"/>
          <ac:grpSpMkLst>
            <pc:docMk/>
            <pc:sldMk cId="3978407952" sldId="265"/>
            <ac:grpSpMk id="147" creationId="{84A5B589-9002-4056-B090-2D67F91D0FBA}"/>
          </ac:grpSpMkLst>
        </pc:grpChg>
        <pc:grpChg chg="add del">
          <ac:chgData name="Sunday Adams" userId="2508a0dde524f792" providerId="LiveId" clId="{760091ED-D732-4D4A-8D18-6116F4408A99}" dt="2024-08-11T22:03:10.909" v="1008" actId="26606"/>
          <ac:grpSpMkLst>
            <pc:docMk/>
            <pc:sldMk cId="3978407952" sldId="265"/>
            <ac:grpSpMk id="157" creationId="{8D2BC472-0671-410F-BA77-E46AA6210635}"/>
          </ac:grpSpMkLst>
        </pc:grpChg>
        <pc:grpChg chg="add del">
          <ac:chgData name="Sunday Adams" userId="2508a0dde524f792" providerId="LiveId" clId="{760091ED-D732-4D4A-8D18-6116F4408A99}" dt="2024-08-11T22:03:10.909" v="1008" actId="26606"/>
          <ac:grpSpMkLst>
            <pc:docMk/>
            <pc:sldMk cId="3978407952" sldId="265"/>
            <ac:grpSpMk id="163" creationId="{B1A0CF5C-68C2-4432-BC2D-5A124C7B6043}"/>
          </ac:grpSpMkLst>
        </pc:grpChg>
        <pc:grpChg chg="add del">
          <ac:chgData name="Sunday Adams" userId="2508a0dde524f792" providerId="LiveId" clId="{760091ED-D732-4D4A-8D18-6116F4408A99}" dt="2024-08-11T22:03:10.909" v="1008" actId="26606"/>
          <ac:grpSpMkLst>
            <pc:docMk/>
            <pc:sldMk cId="3978407952" sldId="265"/>
            <ac:grpSpMk id="171" creationId="{04ED96A1-E6CA-493F-8610-6B8B7A28E3EB}"/>
          </ac:grpSpMkLst>
        </pc:grpChg>
        <pc:grpChg chg="add del">
          <ac:chgData name="Sunday Adams" userId="2508a0dde524f792" providerId="LiveId" clId="{760091ED-D732-4D4A-8D18-6116F4408A99}" dt="2024-08-11T22:02:53.278" v="1001" actId="26606"/>
          <ac:grpSpMkLst>
            <pc:docMk/>
            <pc:sldMk cId="3978407952" sldId="265"/>
            <ac:grpSpMk id="191" creationId="{59A59B10-9D94-4C5B-8BF0-95928DCEB198}"/>
          </ac:grpSpMkLst>
        </pc:grpChg>
        <pc:picChg chg="del">
          <ac:chgData name="Sunday Adams" userId="2508a0dde524f792" providerId="LiveId" clId="{760091ED-D732-4D4A-8D18-6116F4408A99}" dt="2024-08-11T21:56:35.085" v="638" actId="478"/>
          <ac:picMkLst>
            <pc:docMk/>
            <pc:sldMk cId="3978407952" sldId="265"/>
            <ac:picMk id="5" creationId="{80C9D3E9-CF61-A13E-60E0-C889ADFEAA78}"/>
          </ac:picMkLst>
        </pc:picChg>
        <pc:picChg chg="add mod ord">
          <ac:chgData name="Sunday Adams" userId="2508a0dde524f792" providerId="LiveId" clId="{760091ED-D732-4D4A-8D18-6116F4408A99}" dt="2024-08-11T22:40:04.125" v="1300" actId="14100"/>
          <ac:picMkLst>
            <pc:docMk/>
            <pc:sldMk cId="3978407952" sldId="265"/>
            <ac:picMk id="6" creationId="{5FD7EDA7-7099-3AD5-593D-145F7EE609C7}"/>
          </ac:picMkLst>
        </pc:picChg>
        <pc:picChg chg="del">
          <ac:chgData name="Sunday Adams" userId="2508a0dde524f792" providerId="LiveId" clId="{760091ED-D732-4D4A-8D18-6116F4408A99}" dt="2024-08-11T21:56:32.816" v="637" actId="478"/>
          <ac:picMkLst>
            <pc:docMk/>
            <pc:sldMk cId="3978407952" sldId="265"/>
            <ac:picMk id="7" creationId="{3640C957-4B24-2FAF-2DA4-79FF3B6FC28F}"/>
          </ac:picMkLst>
        </pc:picChg>
        <pc:picChg chg="del">
          <ac:chgData name="Sunday Adams" userId="2508a0dde524f792" providerId="LiveId" clId="{760091ED-D732-4D4A-8D18-6116F4408A99}" dt="2024-08-11T21:56:37.314" v="639" actId="478"/>
          <ac:picMkLst>
            <pc:docMk/>
            <pc:sldMk cId="3978407952" sldId="265"/>
            <ac:picMk id="9" creationId="{72DBB913-92C5-FA7B-7055-0971D298BA30}"/>
          </ac:picMkLst>
        </pc:picChg>
      </pc:sldChg>
      <pc:sldChg chg="addSp delSp modSp add mod">
        <pc:chgData name="Sunday Adams" userId="2508a0dde524f792" providerId="LiveId" clId="{760091ED-D732-4D4A-8D18-6116F4408A99}" dt="2024-08-11T22:59:15.404" v="1425" actId="313"/>
        <pc:sldMkLst>
          <pc:docMk/>
          <pc:sldMk cId="893199172" sldId="266"/>
        </pc:sldMkLst>
        <pc:spChg chg="mod">
          <ac:chgData name="Sunday Adams" userId="2508a0dde524f792" providerId="LiveId" clId="{760091ED-D732-4D4A-8D18-6116F4408A99}" dt="2024-08-11T22:59:15.404" v="1425" actId="313"/>
          <ac:spMkLst>
            <pc:docMk/>
            <pc:sldMk cId="893199172" sldId="266"/>
            <ac:spMk id="3" creationId="{D48C1287-4C95-36BB-B6E6-21A747385493}"/>
          </ac:spMkLst>
        </pc:spChg>
        <pc:spChg chg="del">
          <ac:chgData name="Sunday Adams" userId="2508a0dde524f792" providerId="LiveId" clId="{760091ED-D732-4D4A-8D18-6116F4408A99}" dt="2024-08-11T22:09:16.177" v="1151" actId="26606"/>
          <ac:spMkLst>
            <pc:docMk/>
            <pc:sldMk cId="893199172" sldId="266"/>
            <ac:spMk id="199" creationId="{FB5B0058-AF13-4859-B429-4EDDE2A26F7F}"/>
          </ac:spMkLst>
        </pc:spChg>
        <pc:spChg chg="del">
          <ac:chgData name="Sunday Adams" userId="2508a0dde524f792" providerId="LiveId" clId="{760091ED-D732-4D4A-8D18-6116F4408A99}" dt="2024-08-11T22:09:16.177" v="1151" actId="26606"/>
          <ac:spMkLst>
            <pc:docMk/>
            <pc:sldMk cId="893199172" sldId="266"/>
            <ac:spMk id="200" creationId="{D84C2E9E-0B5D-4B5F-9A1F-70EBDCE39034}"/>
          </ac:spMkLst>
        </pc:spChg>
        <pc:spChg chg="add">
          <ac:chgData name="Sunday Adams" userId="2508a0dde524f792" providerId="LiveId" clId="{760091ED-D732-4D4A-8D18-6116F4408A99}" dt="2024-08-11T22:09:16.177" v="1151" actId="26606"/>
          <ac:spMkLst>
            <pc:docMk/>
            <pc:sldMk cId="893199172" sldId="266"/>
            <ac:spMk id="205" creationId="{FB5B0058-AF13-4859-B429-4EDDE2A26F7F}"/>
          </ac:spMkLst>
        </pc:spChg>
        <pc:spChg chg="add">
          <ac:chgData name="Sunday Adams" userId="2508a0dde524f792" providerId="LiveId" clId="{760091ED-D732-4D4A-8D18-6116F4408A99}" dt="2024-08-11T22:09:16.177" v="1151" actId="26606"/>
          <ac:spMkLst>
            <pc:docMk/>
            <pc:sldMk cId="893199172" sldId="266"/>
            <ac:spMk id="207" creationId="{D84C2E9E-0B5D-4B5F-9A1F-70EBDCE39034}"/>
          </ac:spMkLst>
        </pc:spChg>
        <pc:picChg chg="add mod">
          <ac:chgData name="Sunday Adams" userId="2508a0dde524f792" providerId="LiveId" clId="{760091ED-D732-4D4A-8D18-6116F4408A99}" dt="2024-08-11T22:40:15.614" v="1303" actId="14100"/>
          <ac:picMkLst>
            <pc:docMk/>
            <pc:sldMk cId="893199172" sldId="266"/>
            <ac:picMk id="5" creationId="{190C0348-B808-DF1F-7B05-086FB8EADEAB}"/>
          </ac:picMkLst>
        </pc:picChg>
        <pc:picChg chg="del">
          <ac:chgData name="Sunday Adams" userId="2508a0dde524f792" providerId="LiveId" clId="{760091ED-D732-4D4A-8D18-6116F4408A99}" dt="2024-08-11T22:07:47.021" v="1149" actId="478"/>
          <ac:picMkLst>
            <pc:docMk/>
            <pc:sldMk cId="893199172" sldId="266"/>
            <ac:picMk id="6" creationId="{5FD7EDA7-7099-3AD5-593D-145F7EE609C7}"/>
          </ac:picMkLst>
        </pc:picChg>
      </pc:sldChg>
      <pc:sldChg chg="addSp delSp modSp add mod">
        <pc:chgData name="Sunday Adams" userId="2508a0dde524f792" providerId="LiveId" clId="{760091ED-D732-4D4A-8D18-6116F4408A99}" dt="2024-08-11T22:48:34.839" v="1379" actId="20577"/>
        <pc:sldMkLst>
          <pc:docMk/>
          <pc:sldMk cId="3986351991" sldId="267"/>
        </pc:sldMkLst>
        <pc:spChg chg="mod">
          <ac:chgData name="Sunday Adams" userId="2508a0dde524f792" providerId="LiveId" clId="{760091ED-D732-4D4A-8D18-6116F4408A99}" dt="2024-08-11T22:48:34.839" v="1379" actId="20577"/>
          <ac:spMkLst>
            <pc:docMk/>
            <pc:sldMk cId="3986351991" sldId="267"/>
            <ac:spMk id="3" creationId="{D48C1287-4C95-36BB-B6E6-21A747385493}"/>
          </ac:spMkLst>
        </pc:spChg>
        <pc:picChg chg="del">
          <ac:chgData name="Sunday Adams" userId="2508a0dde524f792" providerId="LiveId" clId="{760091ED-D732-4D4A-8D18-6116F4408A99}" dt="2024-08-11T22:39:15.754" v="1295" actId="478"/>
          <ac:picMkLst>
            <pc:docMk/>
            <pc:sldMk cId="3986351991" sldId="267"/>
            <ac:picMk id="5" creationId="{190C0348-B808-DF1F-7B05-086FB8EADEAB}"/>
          </ac:picMkLst>
        </pc:picChg>
        <pc:picChg chg="add del mod">
          <ac:chgData name="Sunday Adams" userId="2508a0dde524f792" providerId="LiveId" clId="{760091ED-D732-4D4A-8D18-6116F4408A99}" dt="2024-08-11T22:40:31.021" v="1304" actId="478"/>
          <ac:picMkLst>
            <pc:docMk/>
            <pc:sldMk cId="3986351991" sldId="267"/>
            <ac:picMk id="6" creationId="{F08371E8-127F-30C2-5983-C00616D6D5B7}"/>
          </ac:picMkLst>
        </pc:picChg>
        <pc:picChg chg="add del mod">
          <ac:chgData name="Sunday Adams" userId="2508a0dde524f792" providerId="LiveId" clId="{760091ED-D732-4D4A-8D18-6116F4408A99}" dt="2024-08-11T22:46:19.024" v="1314" actId="478"/>
          <ac:picMkLst>
            <pc:docMk/>
            <pc:sldMk cId="3986351991" sldId="267"/>
            <ac:picMk id="8" creationId="{18C61D32-6090-1852-D3B0-434070C4343A}"/>
          </ac:picMkLst>
        </pc:picChg>
        <pc:picChg chg="add mod">
          <ac:chgData name="Sunday Adams" userId="2508a0dde524f792" providerId="LiveId" clId="{760091ED-D732-4D4A-8D18-6116F4408A99}" dt="2024-08-11T22:47:56.768" v="1340" actId="1038"/>
          <ac:picMkLst>
            <pc:docMk/>
            <pc:sldMk cId="3986351991" sldId="267"/>
            <ac:picMk id="10" creationId="{86BEE1C0-2803-C8EA-9129-255F9F7ECA69}"/>
          </ac:picMkLst>
        </pc:picChg>
      </pc:sldChg>
      <pc:sldChg chg="modSp add mod ord">
        <pc:chgData name="Sunday Adams" userId="2508a0dde524f792" providerId="LiveId" clId="{760091ED-D732-4D4A-8D18-6116F4408A99}" dt="2024-08-11T23:22:27.467" v="1511" actId="6549"/>
        <pc:sldMkLst>
          <pc:docMk/>
          <pc:sldMk cId="1319207636" sldId="268"/>
        </pc:sldMkLst>
        <pc:spChg chg="mod">
          <ac:chgData name="Sunday Adams" userId="2508a0dde524f792" providerId="LiveId" clId="{760091ED-D732-4D4A-8D18-6116F4408A99}" dt="2024-08-11T22:50:05.728" v="1417" actId="20577"/>
          <ac:spMkLst>
            <pc:docMk/>
            <pc:sldMk cId="1319207636" sldId="268"/>
            <ac:spMk id="2" creationId="{AF55B826-B91E-2511-C86C-0C6DE1240C86}"/>
          </ac:spMkLst>
        </pc:spChg>
        <pc:spChg chg="mod">
          <ac:chgData name="Sunday Adams" userId="2508a0dde524f792" providerId="LiveId" clId="{760091ED-D732-4D4A-8D18-6116F4408A99}" dt="2024-08-11T23:22:27.467" v="1511" actId="6549"/>
          <ac:spMkLst>
            <pc:docMk/>
            <pc:sldMk cId="1319207636" sldId="268"/>
            <ac:spMk id="3" creationId="{D48C1287-4C95-36BB-B6E6-21A747385493}"/>
          </ac:spMkLst>
        </pc:spChg>
      </pc:sldChg>
      <pc:sldChg chg="addSp delSp modSp add mod ord">
        <pc:chgData name="Sunday Adams" userId="2508a0dde524f792" providerId="LiveId" clId="{760091ED-D732-4D4A-8D18-6116F4408A99}" dt="2024-08-13T14:56:44.948" v="3220" actId="14100"/>
        <pc:sldMkLst>
          <pc:docMk/>
          <pc:sldMk cId="171283451" sldId="269"/>
        </pc:sldMkLst>
        <pc:spChg chg="del">
          <ac:chgData name="Sunday Adams" userId="2508a0dde524f792" providerId="LiveId" clId="{760091ED-D732-4D4A-8D18-6116F4408A99}" dt="2024-08-11T23:13:15.506" v="1430" actId="478"/>
          <ac:spMkLst>
            <pc:docMk/>
            <pc:sldMk cId="171283451" sldId="269"/>
            <ac:spMk id="13" creationId="{FE510DEF-6E27-B170-59E2-E35764C4226A}"/>
          </ac:spMkLst>
        </pc:spChg>
        <pc:spChg chg="mod">
          <ac:chgData name="Sunday Adams" userId="2508a0dde524f792" providerId="LiveId" clId="{760091ED-D732-4D4A-8D18-6116F4408A99}" dt="2024-08-11T23:15:40.246" v="1484" actId="20577"/>
          <ac:spMkLst>
            <pc:docMk/>
            <pc:sldMk cId="171283451" sldId="269"/>
            <ac:spMk id="23" creationId="{33609EFF-4D31-707B-0E4B-061E40499981}"/>
          </ac:spMkLst>
        </pc:spChg>
        <pc:picChg chg="add del mod">
          <ac:chgData name="Sunday Adams" userId="2508a0dde524f792" providerId="LiveId" clId="{760091ED-D732-4D4A-8D18-6116F4408A99}" dt="2024-08-13T14:56:16.399" v="3215" actId="478"/>
          <ac:picMkLst>
            <pc:docMk/>
            <pc:sldMk cId="171283451" sldId="269"/>
            <ac:picMk id="3" creationId="{3045AF80-3D64-833D-B84E-C75262F1DBBE}"/>
          </ac:picMkLst>
        </pc:picChg>
        <pc:picChg chg="add mod">
          <ac:chgData name="Sunday Adams" userId="2508a0dde524f792" providerId="LiveId" clId="{760091ED-D732-4D4A-8D18-6116F4408A99}" dt="2024-08-13T14:56:44.948" v="3220" actId="14100"/>
          <ac:picMkLst>
            <pc:docMk/>
            <pc:sldMk cId="171283451" sldId="269"/>
            <ac:picMk id="5" creationId="{FFE76426-AE2A-572E-EBE8-9A83B7E7516C}"/>
          </ac:picMkLst>
        </pc:picChg>
        <pc:picChg chg="del">
          <ac:chgData name="Sunday Adams" userId="2508a0dde524f792" providerId="LiveId" clId="{760091ED-D732-4D4A-8D18-6116F4408A99}" dt="2024-08-11T23:13:10.074" v="1429" actId="478"/>
          <ac:picMkLst>
            <pc:docMk/>
            <pc:sldMk cId="171283451" sldId="269"/>
            <ac:picMk id="15" creationId="{11F59B30-CFD6-3EFE-D428-73FE6C8A0252}"/>
          </ac:picMkLst>
        </pc:picChg>
      </pc:sldChg>
      <pc:sldChg chg="addSp delSp modSp add mod ord">
        <pc:chgData name="Sunday Adams" userId="2508a0dde524f792" providerId="LiveId" clId="{760091ED-D732-4D4A-8D18-6116F4408A99}" dt="2024-08-13T14:58:51.916" v="3223" actId="1076"/>
        <pc:sldMkLst>
          <pc:docMk/>
          <pc:sldMk cId="1263423557" sldId="270"/>
        </pc:sldMkLst>
        <pc:spChg chg="mod">
          <ac:chgData name="Sunday Adams" userId="2508a0dde524f792" providerId="LiveId" clId="{760091ED-D732-4D4A-8D18-6116F4408A99}" dt="2024-08-12T00:17:06.225" v="1948" actId="1035"/>
          <ac:spMkLst>
            <pc:docMk/>
            <pc:sldMk cId="1263423557" sldId="270"/>
            <ac:spMk id="2" creationId="{AF55B826-B91E-2511-C86C-0C6DE1240C86}"/>
          </ac:spMkLst>
        </pc:spChg>
        <pc:spChg chg="mod">
          <ac:chgData name="Sunday Adams" userId="2508a0dde524f792" providerId="LiveId" clId="{760091ED-D732-4D4A-8D18-6116F4408A99}" dt="2024-08-12T00:16:48.896" v="1923" actId="20577"/>
          <ac:spMkLst>
            <pc:docMk/>
            <pc:sldMk cId="1263423557" sldId="270"/>
            <ac:spMk id="3" creationId="{D48C1287-4C95-36BB-B6E6-21A747385493}"/>
          </ac:spMkLst>
        </pc:spChg>
        <pc:spChg chg="add del mod">
          <ac:chgData name="Sunday Adams" userId="2508a0dde524f792" providerId="LiveId" clId="{760091ED-D732-4D4A-8D18-6116F4408A99}" dt="2024-08-12T01:36:31.121" v="3128" actId="478"/>
          <ac:spMkLst>
            <pc:docMk/>
            <pc:sldMk cId="1263423557" sldId="270"/>
            <ac:spMk id="7" creationId="{9DC53F66-FA07-970D-0A6C-18C95FF50725}"/>
          </ac:spMkLst>
        </pc:spChg>
        <pc:spChg chg="del">
          <ac:chgData name="Sunday Adams" userId="2508a0dde524f792" providerId="LiveId" clId="{760091ED-D732-4D4A-8D18-6116F4408A99}" dt="2024-08-12T00:02:39.634" v="1526" actId="26606"/>
          <ac:spMkLst>
            <pc:docMk/>
            <pc:sldMk cId="1263423557" sldId="270"/>
            <ac:spMk id="199" creationId="{FB5B0058-AF13-4859-B429-4EDDE2A26F7F}"/>
          </ac:spMkLst>
        </pc:spChg>
        <pc:spChg chg="del">
          <ac:chgData name="Sunday Adams" userId="2508a0dde524f792" providerId="LiveId" clId="{760091ED-D732-4D4A-8D18-6116F4408A99}" dt="2024-08-12T00:02:39.634" v="1526" actId="26606"/>
          <ac:spMkLst>
            <pc:docMk/>
            <pc:sldMk cId="1263423557" sldId="270"/>
            <ac:spMk id="200" creationId="{D84C2E9E-0B5D-4B5F-9A1F-70EBDCE39034}"/>
          </ac:spMkLst>
        </pc:spChg>
        <pc:spChg chg="add del">
          <ac:chgData name="Sunday Adams" userId="2508a0dde524f792" providerId="LiveId" clId="{760091ED-D732-4D4A-8D18-6116F4408A99}" dt="2024-08-12T00:02:56.506" v="1528" actId="26606"/>
          <ac:spMkLst>
            <pc:docMk/>
            <pc:sldMk cId="1263423557" sldId="270"/>
            <ac:spMk id="205" creationId="{FB5B0058-AF13-4859-B429-4EDDE2A26F7F}"/>
          </ac:spMkLst>
        </pc:spChg>
        <pc:spChg chg="add del">
          <ac:chgData name="Sunday Adams" userId="2508a0dde524f792" providerId="LiveId" clId="{760091ED-D732-4D4A-8D18-6116F4408A99}" dt="2024-08-12T00:02:56.506" v="1528" actId="26606"/>
          <ac:spMkLst>
            <pc:docMk/>
            <pc:sldMk cId="1263423557" sldId="270"/>
            <ac:spMk id="207" creationId="{D84C2E9E-0B5D-4B5F-9A1F-70EBDCE39034}"/>
          </ac:spMkLst>
        </pc:spChg>
        <pc:spChg chg="add del">
          <ac:chgData name="Sunday Adams" userId="2508a0dde524f792" providerId="LiveId" clId="{760091ED-D732-4D4A-8D18-6116F4408A99}" dt="2024-08-12T00:04:45.440" v="1529" actId="26606"/>
          <ac:spMkLst>
            <pc:docMk/>
            <pc:sldMk cId="1263423557" sldId="270"/>
            <ac:spMk id="212" creationId="{FB5B0058-AF13-4859-B429-4EDDE2A26F7F}"/>
          </ac:spMkLst>
        </pc:spChg>
        <pc:spChg chg="add del">
          <ac:chgData name="Sunday Adams" userId="2508a0dde524f792" providerId="LiveId" clId="{760091ED-D732-4D4A-8D18-6116F4408A99}" dt="2024-08-12T00:04:45.440" v="1529" actId="26606"/>
          <ac:spMkLst>
            <pc:docMk/>
            <pc:sldMk cId="1263423557" sldId="270"/>
            <ac:spMk id="214" creationId="{1A89CBBC-7743-43D9-A324-25CB472E9B2E}"/>
          </ac:spMkLst>
        </pc:spChg>
        <pc:spChg chg="add del">
          <ac:chgData name="Sunday Adams" userId="2508a0dde524f792" providerId="LiveId" clId="{760091ED-D732-4D4A-8D18-6116F4408A99}" dt="2024-08-12T00:07:39.112" v="1584" actId="26606"/>
          <ac:spMkLst>
            <pc:docMk/>
            <pc:sldMk cId="1263423557" sldId="270"/>
            <ac:spMk id="219" creationId="{FB5B0058-AF13-4859-B429-4EDDE2A26F7F}"/>
          </ac:spMkLst>
        </pc:spChg>
        <pc:spChg chg="add del">
          <ac:chgData name="Sunday Adams" userId="2508a0dde524f792" providerId="LiveId" clId="{760091ED-D732-4D4A-8D18-6116F4408A99}" dt="2024-08-12T00:07:39.112" v="1584" actId="26606"/>
          <ac:spMkLst>
            <pc:docMk/>
            <pc:sldMk cId="1263423557" sldId="270"/>
            <ac:spMk id="221" creationId="{D84C2E9E-0B5D-4B5F-9A1F-70EBDCE39034}"/>
          </ac:spMkLst>
        </pc:spChg>
        <pc:spChg chg="add del">
          <ac:chgData name="Sunday Adams" userId="2508a0dde524f792" providerId="LiveId" clId="{760091ED-D732-4D4A-8D18-6116F4408A99}" dt="2024-08-12T00:07:39.112" v="1583" actId="26606"/>
          <ac:spMkLst>
            <pc:docMk/>
            <pc:sldMk cId="1263423557" sldId="270"/>
            <ac:spMk id="226" creationId="{C6FC42E6-6C25-4922-95D2-B97B1E123559}"/>
          </ac:spMkLst>
        </pc:spChg>
        <pc:spChg chg="add del">
          <ac:chgData name="Sunday Adams" userId="2508a0dde524f792" providerId="LiveId" clId="{760091ED-D732-4D4A-8D18-6116F4408A99}" dt="2024-08-12T00:07:39.112" v="1583" actId="26606"/>
          <ac:spMkLst>
            <pc:docMk/>
            <pc:sldMk cId="1263423557" sldId="270"/>
            <ac:spMk id="228" creationId="{0295F874-A8A5-4A14-8CFC-828968DE64C4}"/>
          </ac:spMkLst>
        </pc:spChg>
        <pc:spChg chg="add">
          <ac:chgData name="Sunday Adams" userId="2508a0dde524f792" providerId="LiveId" clId="{760091ED-D732-4D4A-8D18-6116F4408A99}" dt="2024-08-12T00:07:39.112" v="1584" actId="26606"/>
          <ac:spMkLst>
            <pc:docMk/>
            <pc:sldMk cId="1263423557" sldId="270"/>
            <ac:spMk id="230" creationId="{FB5B0058-AF13-4859-B429-4EDDE2A26F7F}"/>
          </ac:spMkLst>
        </pc:spChg>
        <pc:spChg chg="add">
          <ac:chgData name="Sunday Adams" userId="2508a0dde524f792" providerId="LiveId" clId="{760091ED-D732-4D4A-8D18-6116F4408A99}" dt="2024-08-12T00:07:39.112" v="1584" actId="26606"/>
          <ac:spMkLst>
            <pc:docMk/>
            <pc:sldMk cId="1263423557" sldId="270"/>
            <ac:spMk id="231" creationId="{D84C2E9E-0B5D-4B5F-9A1F-70EBDCE39034}"/>
          </ac:spMkLst>
        </pc:spChg>
        <pc:picChg chg="add del mod">
          <ac:chgData name="Sunday Adams" userId="2508a0dde524f792" providerId="LiveId" clId="{760091ED-D732-4D4A-8D18-6116F4408A99}" dt="2024-08-13T14:58:41.867" v="3221" actId="478"/>
          <ac:picMkLst>
            <pc:docMk/>
            <pc:sldMk cId="1263423557" sldId="270"/>
            <ac:picMk id="5" creationId="{89F04ADA-67E6-0D56-4C67-A4C77787BB00}"/>
          </ac:picMkLst>
        </pc:picChg>
        <pc:picChg chg="del">
          <ac:chgData name="Sunday Adams" userId="2508a0dde524f792" providerId="LiveId" clId="{760091ED-D732-4D4A-8D18-6116F4408A99}" dt="2024-08-12T00:01:59.364" v="1512" actId="478"/>
          <ac:picMkLst>
            <pc:docMk/>
            <pc:sldMk cId="1263423557" sldId="270"/>
            <ac:picMk id="6" creationId="{5FD7EDA7-7099-3AD5-593D-145F7EE609C7}"/>
          </ac:picMkLst>
        </pc:picChg>
        <pc:picChg chg="add mod">
          <ac:chgData name="Sunday Adams" userId="2508a0dde524f792" providerId="LiveId" clId="{760091ED-D732-4D4A-8D18-6116F4408A99}" dt="2024-08-13T14:58:51.916" v="3223" actId="1076"/>
          <ac:picMkLst>
            <pc:docMk/>
            <pc:sldMk cId="1263423557" sldId="270"/>
            <ac:picMk id="9" creationId="{DB257558-CFF3-0643-DBCA-6E62D9618102}"/>
          </ac:picMkLst>
        </pc:picChg>
      </pc:sldChg>
      <pc:sldChg chg="addSp delSp modSp add mod">
        <pc:chgData name="Sunday Adams" userId="2508a0dde524f792" providerId="LiveId" clId="{760091ED-D732-4D4A-8D18-6116F4408A99}" dt="2024-08-13T15:00:27.039" v="3226" actId="1076"/>
        <pc:sldMkLst>
          <pc:docMk/>
          <pc:sldMk cId="2258475177" sldId="271"/>
        </pc:sldMkLst>
        <pc:spChg chg="mod">
          <ac:chgData name="Sunday Adams" userId="2508a0dde524f792" providerId="LiveId" clId="{760091ED-D732-4D4A-8D18-6116F4408A99}" dt="2024-08-12T00:21:51.854" v="1952" actId="26606"/>
          <ac:spMkLst>
            <pc:docMk/>
            <pc:sldMk cId="2258475177" sldId="271"/>
            <ac:spMk id="2" creationId="{AF55B826-B91E-2511-C86C-0C6DE1240C86}"/>
          </ac:spMkLst>
        </pc:spChg>
        <pc:spChg chg="mod">
          <ac:chgData name="Sunday Adams" userId="2508a0dde524f792" providerId="LiveId" clId="{760091ED-D732-4D4A-8D18-6116F4408A99}" dt="2024-08-12T00:32:50.123" v="2452" actId="33524"/>
          <ac:spMkLst>
            <pc:docMk/>
            <pc:sldMk cId="2258475177" sldId="271"/>
            <ac:spMk id="3" creationId="{D48C1287-4C95-36BB-B6E6-21A747385493}"/>
          </ac:spMkLst>
        </pc:spChg>
        <pc:spChg chg="add del mod">
          <ac:chgData name="Sunday Adams" userId="2508a0dde524f792" providerId="LiveId" clId="{760091ED-D732-4D4A-8D18-6116F4408A99}" dt="2024-08-12T01:36:39.878" v="3129" actId="478"/>
          <ac:spMkLst>
            <pc:docMk/>
            <pc:sldMk cId="2258475177" sldId="271"/>
            <ac:spMk id="7" creationId="{38819242-76CD-7480-0FF2-9B3EE8E61E30}"/>
          </ac:spMkLst>
        </pc:spChg>
        <pc:spChg chg="del">
          <ac:chgData name="Sunday Adams" userId="2508a0dde524f792" providerId="LiveId" clId="{760091ED-D732-4D4A-8D18-6116F4408A99}" dt="2024-08-12T00:21:51.854" v="1952" actId="26606"/>
          <ac:spMkLst>
            <pc:docMk/>
            <pc:sldMk cId="2258475177" sldId="271"/>
            <ac:spMk id="230" creationId="{FB5B0058-AF13-4859-B429-4EDDE2A26F7F}"/>
          </ac:spMkLst>
        </pc:spChg>
        <pc:spChg chg="del">
          <ac:chgData name="Sunday Adams" userId="2508a0dde524f792" providerId="LiveId" clId="{760091ED-D732-4D4A-8D18-6116F4408A99}" dt="2024-08-12T00:21:51.854" v="1952" actId="26606"/>
          <ac:spMkLst>
            <pc:docMk/>
            <pc:sldMk cId="2258475177" sldId="271"/>
            <ac:spMk id="231" creationId="{D84C2E9E-0B5D-4B5F-9A1F-70EBDCE39034}"/>
          </ac:spMkLst>
        </pc:spChg>
        <pc:spChg chg="add">
          <ac:chgData name="Sunday Adams" userId="2508a0dde524f792" providerId="LiveId" clId="{760091ED-D732-4D4A-8D18-6116F4408A99}" dt="2024-08-12T00:21:51.854" v="1952" actId="26606"/>
          <ac:spMkLst>
            <pc:docMk/>
            <pc:sldMk cId="2258475177" sldId="271"/>
            <ac:spMk id="236" creationId="{FB5B0058-AF13-4859-B429-4EDDE2A26F7F}"/>
          </ac:spMkLst>
        </pc:spChg>
        <pc:spChg chg="add">
          <ac:chgData name="Sunday Adams" userId="2508a0dde524f792" providerId="LiveId" clId="{760091ED-D732-4D4A-8D18-6116F4408A99}" dt="2024-08-12T00:21:51.854" v="1952" actId="26606"/>
          <ac:spMkLst>
            <pc:docMk/>
            <pc:sldMk cId="2258475177" sldId="271"/>
            <ac:spMk id="238" creationId="{D84C2E9E-0B5D-4B5F-9A1F-70EBDCE39034}"/>
          </ac:spMkLst>
        </pc:spChg>
        <pc:picChg chg="del">
          <ac:chgData name="Sunday Adams" userId="2508a0dde524f792" providerId="LiveId" clId="{760091ED-D732-4D4A-8D18-6116F4408A99}" dt="2024-08-12T00:21:45.423" v="1950" actId="478"/>
          <ac:picMkLst>
            <pc:docMk/>
            <pc:sldMk cId="2258475177" sldId="271"/>
            <ac:picMk id="5" creationId="{89F04ADA-67E6-0D56-4C67-A4C77787BB00}"/>
          </ac:picMkLst>
        </pc:picChg>
        <pc:picChg chg="add del mod">
          <ac:chgData name="Sunday Adams" userId="2508a0dde524f792" providerId="LiveId" clId="{760091ED-D732-4D4A-8D18-6116F4408A99}" dt="2024-08-13T15:00:16.768" v="3224" actId="478"/>
          <ac:picMkLst>
            <pc:docMk/>
            <pc:sldMk cId="2258475177" sldId="271"/>
            <ac:picMk id="6" creationId="{6E4A92A8-EE37-0605-DB11-6A7E7947C276}"/>
          </ac:picMkLst>
        </pc:picChg>
        <pc:picChg chg="add mod">
          <ac:chgData name="Sunday Adams" userId="2508a0dde524f792" providerId="LiveId" clId="{760091ED-D732-4D4A-8D18-6116F4408A99}" dt="2024-08-13T15:00:27.039" v="3226" actId="1076"/>
          <ac:picMkLst>
            <pc:docMk/>
            <pc:sldMk cId="2258475177" sldId="271"/>
            <ac:picMk id="9" creationId="{21679437-0CCC-C9B6-5A4D-727820F1B522}"/>
          </ac:picMkLst>
        </pc:picChg>
      </pc:sldChg>
      <pc:sldChg chg="addSp delSp modSp add mod">
        <pc:chgData name="Sunday Adams" userId="2508a0dde524f792" providerId="LiveId" clId="{760091ED-D732-4D4A-8D18-6116F4408A99}" dt="2024-08-13T15:01:48.876" v="3230" actId="14100"/>
        <pc:sldMkLst>
          <pc:docMk/>
          <pc:sldMk cId="1318164306" sldId="272"/>
        </pc:sldMkLst>
        <pc:spChg chg="mod">
          <ac:chgData name="Sunday Adams" userId="2508a0dde524f792" providerId="LiveId" clId="{760091ED-D732-4D4A-8D18-6116F4408A99}" dt="2024-08-12T01:04:17.455" v="2919" actId="33524"/>
          <ac:spMkLst>
            <pc:docMk/>
            <pc:sldMk cId="1318164306" sldId="272"/>
            <ac:spMk id="3" creationId="{D48C1287-4C95-36BB-B6E6-21A747385493}"/>
          </ac:spMkLst>
        </pc:spChg>
        <pc:spChg chg="add del mod">
          <ac:chgData name="Sunday Adams" userId="2508a0dde524f792" providerId="LiveId" clId="{760091ED-D732-4D4A-8D18-6116F4408A99}" dt="2024-08-12T01:36:45.323" v="3130" actId="478"/>
          <ac:spMkLst>
            <pc:docMk/>
            <pc:sldMk cId="1318164306" sldId="272"/>
            <ac:spMk id="7" creationId="{7073C374-7054-4725-4574-95DEBF1A5946}"/>
          </ac:spMkLst>
        </pc:spChg>
        <pc:spChg chg="del">
          <ac:chgData name="Sunday Adams" userId="2508a0dde524f792" providerId="LiveId" clId="{760091ED-D732-4D4A-8D18-6116F4408A99}" dt="2024-08-12T00:58:12.767" v="2456" actId="26606"/>
          <ac:spMkLst>
            <pc:docMk/>
            <pc:sldMk cId="1318164306" sldId="272"/>
            <ac:spMk id="236" creationId="{FB5B0058-AF13-4859-B429-4EDDE2A26F7F}"/>
          </ac:spMkLst>
        </pc:spChg>
        <pc:spChg chg="del">
          <ac:chgData name="Sunday Adams" userId="2508a0dde524f792" providerId="LiveId" clId="{760091ED-D732-4D4A-8D18-6116F4408A99}" dt="2024-08-12T00:58:12.767" v="2456" actId="26606"/>
          <ac:spMkLst>
            <pc:docMk/>
            <pc:sldMk cId="1318164306" sldId="272"/>
            <ac:spMk id="238" creationId="{D84C2E9E-0B5D-4B5F-9A1F-70EBDCE39034}"/>
          </ac:spMkLst>
        </pc:spChg>
        <pc:spChg chg="add">
          <ac:chgData name="Sunday Adams" userId="2508a0dde524f792" providerId="LiveId" clId="{760091ED-D732-4D4A-8D18-6116F4408A99}" dt="2024-08-12T00:58:12.767" v="2456" actId="26606"/>
          <ac:spMkLst>
            <pc:docMk/>
            <pc:sldMk cId="1318164306" sldId="272"/>
            <ac:spMk id="243" creationId="{FB5B0058-AF13-4859-B429-4EDDE2A26F7F}"/>
          </ac:spMkLst>
        </pc:spChg>
        <pc:spChg chg="add">
          <ac:chgData name="Sunday Adams" userId="2508a0dde524f792" providerId="LiveId" clId="{760091ED-D732-4D4A-8D18-6116F4408A99}" dt="2024-08-12T00:58:12.767" v="2456" actId="26606"/>
          <ac:spMkLst>
            <pc:docMk/>
            <pc:sldMk cId="1318164306" sldId="272"/>
            <ac:spMk id="245" creationId="{D84C2E9E-0B5D-4B5F-9A1F-70EBDCE39034}"/>
          </ac:spMkLst>
        </pc:spChg>
        <pc:picChg chg="add del mod">
          <ac:chgData name="Sunday Adams" userId="2508a0dde524f792" providerId="LiveId" clId="{760091ED-D732-4D4A-8D18-6116F4408A99}" dt="2024-08-13T15:01:37.351" v="3227" actId="478"/>
          <ac:picMkLst>
            <pc:docMk/>
            <pc:sldMk cId="1318164306" sldId="272"/>
            <ac:picMk id="5" creationId="{F30F84FE-7B5B-2D66-AAF1-49D7AB1B48DB}"/>
          </ac:picMkLst>
        </pc:picChg>
        <pc:picChg chg="del">
          <ac:chgData name="Sunday Adams" userId="2508a0dde524f792" providerId="LiveId" clId="{760091ED-D732-4D4A-8D18-6116F4408A99}" dt="2024-08-12T00:58:05.959" v="2454" actId="478"/>
          <ac:picMkLst>
            <pc:docMk/>
            <pc:sldMk cId="1318164306" sldId="272"/>
            <ac:picMk id="6" creationId="{6E4A92A8-EE37-0605-DB11-6A7E7947C276}"/>
          </ac:picMkLst>
        </pc:picChg>
        <pc:picChg chg="add mod">
          <ac:chgData name="Sunday Adams" userId="2508a0dde524f792" providerId="LiveId" clId="{760091ED-D732-4D4A-8D18-6116F4408A99}" dt="2024-08-13T15:01:48.876" v="3230" actId="14100"/>
          <ac:picMkLst>
            <pc:docMk/>
            <pc:sldMk cId="1318164306" sldId="272"/>
            <ac:picMk id="9" creationId="{75ED818B-9CA7-AEFF-E161-51DDB3434A7B}"/>
          </ac:picMkLst>
        </pc:picChg>
      </pc:sldChg>
      <pc:sldChg chg="modSp add mod ord">
        <pc:chgData name="Sunday Adams" userId="2508a0dde524f792" providerId="LiveId" clId="{760091ED-D732-4D4A-8D18-6116F4408A99}" dt="2024-08-12T01:13:25.738" v="3007"/>
        <pc:sldMkLst>
          <pc:docMk/>
          <pc:sldMk cId="2296464893" sldId="273"/>
        </pc:sldMkLst>
        <pc:spChg chg="mod">
          <ac:chgData name="Sunday Adams" userId="2508a0dde524f792" providerId="LiveId" clId="{760091ED-D732-4D4A-8D18-6116F4408A99}" dt="2024-08-12T01:05:42.253" v="2985" actId="1035"/>
          <ac:spMkLst>
            <pc:docMk/>
            <pc:sldMk cId="2296464893" sldId="273"/>
            <ac:spMk id="2" creationId="{AF55B826-B91E-2511-C86C-0C6DE1240C86}"/>
          </ac:spMkLst>
        </pc:spChg>
        <pc:spChg chg="mod">
          <ac:chgData name="Sunday Adams" userId="2508a0dde524f792" providerId="LiveId" clId="{760091ED-D732-4D4A-8D18-6116F4408A99}" dt="2024-08-12T01:13:25.738" v="3007"/>
          <ac:spMkLst>
            <pc:docMk/>
            <pc:sldMk cId="2296464893" sldId="273"/>
            <ac:spMk id="3" creationId="{D48C1287-4C95-36BB-B6E6-21A747385493}"/>
          </ac:spMkLst>
        </pc:spChg>
      </pc:sldChg>
      <pc:sldChg chg="addSp delSp modSp add mod ord">
        <pc:chgData name="Sunday Adams" userId="2508a0dde524f792" providerId="LiveId" clId="{760091ED-D732-4D4A-8D18-6116F4408A99}" dt="2024-08-13T15:27:37.765" v="3581" actId="14100"/>
        <pc:sldMkLst>
          <pc:docMk/>
          <pc:sldMk cId="897755554" sldId="274"/>
        </pc:sldMkLst>
        <pc:spChg chg="mod">
          <ac:chgData name="Sunday Adams" userId="2508a0dde524f792" providerId="LiveId" clId="{760091ED-D732-4D4A-8D18-6116F4408A99}" dt="2024-08-12T01:37:19.942" v="3172" actId="20577"/>
          <ac:spMkLst>
            <pc:docMk/>
            <pc:sldMk cId="897755554" sldId="274"/>
            <ac:spMk id="23" creationId="{33609EFF-4D31-707B-0E4B-061E40499981}"/>
          </ac:spMkLst>
        </pc:spChg>
        <pc:picChg chg="del">
          <ac:chgData name="Sunday Adams" userId="2508a0dde524f792" providerId="LiveId" clId="{760091ED-D732-4D4A-8D18-6116F4408A99}" dt="2024-08-12T01:14:09.052" v="3011" actId="478"/>
          <ac:picMkLst>
            <pc:docMk/>
            <pc:sldMk cId="897755554" sldId="274"/>
            <ac:picMk id="3" creationId="{3045AF80-3D64-833D-B84E-C75262F1DBBE}"/>
          </ac:picMkLst>
        </pc:picChg>
        <pc:picChg chg="add del mod">
          <ac:chgData name="Sunday Adams" userId="2508a0dde524f792" providerId="LiveId" clId="{760091ED-D732-4D4A-8D18-6116F4408A99}" dt="2024-08-12T01:16:12.132" v="3018" actId="478"/>
          <ac:picMkLst>
            <pc:docMk/>
            <pc:sldMk cId="897755554" sldId="274"/>
            <ac:picMk id="4" creationId="{FFF9B22A-8374-6BD2-FA11-7B6D1D0EDB37}"/>
          </ac:picMkLst>
        </pc:picChg>
        <pc:picChg chg="add del mod">
          <ac:chgData name="Sunday Adams" userId="2508a0dde524f792" providerId="LiveId" clId="{760091ED-D732-4D4A-8D18-6116F4408A99}" dt="2024-08-13T15:27:10.775" v="3577" actId="478"/>
          <ac:picMkLst>
            <pc:docMk/>
            <pc:sldMk cId="897755554" sldId="274"/>
            <ac:picMk id="6" creationId="{DEA99AF0-F28D-55FC-F80C-8BF6C5C06C39}"/>
          </ac:picMkLst>
        </pc:picChg>
        <pc:picChg chg="add mod">
          <ac:chgData name="Sunday Adams" userId="2508a0dde524f792" providerId="LiveId" clId="{760091ED-D732-4D4A-8D18-6116F4408A99}" dt="2024-08-13T15:27:37.765" v="3581" actId="14100"/>
          <ac:picMkLst>
            <pc:docMk/>
            <pc:sldMk cId="897755554" sldId="274"/>
            <ac:picMk id="8" creationId="{4FF7EBA0-B38C-5F48-DEC7-F8D02DF457CF}"/>
          </ac:picMkLst>
        </pc:picChg>
      </pc:sldChg>
      <pc:sldChg chg="addSp delSp modSp add mod ord">
        <pc:chgData name="Sunday Adams" userId="2508a0dde524f792" providerId="LiveId" clId="{760091ED-D732-4D4A-8D18-6116F4408A99}" dt="2024-08-13T16:44:23.990" v="4686" actId="255"/>
        <pc:sldMkLst>
          <pc:docMk/>
          <pc:sldMk cId="1458170668" sldId="275"/>
        </pc:sldMkLst>
        <pc:spChg chg="mod">
          <ac:chgData name="Sunday Adams" userId="2508a0dde524f792" providerId="LiveId" clId="{760091ED-D732-4D4A-8D18-6116F4408A99}" dt="2024-08-13T16:27:53.307" v="4139" actId="27636"/>
          <ac:spMkLst>
            <pc:docMk/>
            <pc:sldMk cId="1458170668" sldId="275"/>
            <ac:spMk id="2" creationId="{AF55B826-B91E-2511-C86C-0C6DE1240C86}"/>
          </ac:spMkLst>
        </pc:spChg>
        <pc:spChg chg="mod">
          <ac:chgData name="Sunday Adams" userId="2508a0dde524f792" providerId="LiveId" clId="{760091ED-D732-4D4A-8D18-6116F4408A99}" dt="2024-08-13T16:44:23.990" v="4686" actId="255"/>
          <ac:spMkLst>
            <pc:docMk/>
            <pc:sldMk cId="1458170668" sldId="275"/>
            <ac:spMk id="3" creationId="{D48C1287-4C95-36BB-B6E6-21A747385493}"/>
          </ac:spMkLst>
        </pc:spChg>
        <pc:spChg chg="add del mod">
          <ac:chgData name="Sunday Adams" userId="2508a0dde524f792" providerId="LiveId" clId="{760091ED-D732-4D4A-8D18-6116F4408A99}" dt="2024-08-12T01:35:36.887" v="3124" actId="478"/>
          <ac:spMkLst>
            <pc:docMk/>
            <pc:sldMk cId="1458170668" sldId="275"/>
            <ac:spMk id="7" creationId="{EAA4F748-40E1-695A-1A8F-517FF5EB7125}"/>
          </ac:spMkLst>
        </pc:spChg>
        <pc:spChg chg="del">
          <ac:chgData name="Sunday Adams" userId="2508a0dde524f792" providerId="LiveId" clId="{760091ED-D732-4D4A-8D18-6116F4408A99}" dt="2024-08-12T01:20:44.708" v="3027" actId="26606"/>
          <ac:spMkLst>
            <pc:docMk/>
            <pc:sldMk cId="1458170668" sldId="275"/>
            <ac:spMk id="230" creationId="{FB5B0058-AF13-4859-B429-4EDDE2A26F7F}"/>
          </ac:spMkLst>
        </pc:spChg>
        <pc:spChg chg="del">
          <ac:chgData name="Sunday Adams" userId="2508a0dde524f792" providerId="LiveId" clId="{760091ED-D732-4D4A-8D18-6116F4408A99}" dt="2024-08-12T01:20:44.708" v="3027" actId="26606"/>
          <ac:spMkLst>
            <pc:docMk/>
            <pc:sldMk cId="1458170668" sldId="275"/>
            <ac:spMk id="231" creationId="{D84C2E9E-0B5D-4B5F-9A1F-70EBDCE39034}"/>
          </ac:spMkLst>
        </pc:spChg>
        <pc:spChg chg="add">
          <ac:chgData name="Sunday Adams" userId="2508a0dde524f792" providerId="LiveId" clId="{760091ED-D732-4D4A-8D18-6116F4408A99}" dt="2024-08-12T01:20:44.708" v="3027" actId="26606"/>
          <ac:spMkLst>
            <pc:docMk/>
            <pc:sldMk cId="1458170668" sldId="275"/>
            <ac:spMk id="236" creationId="{FB5B0058-AF13-4859-B429-4EDDE2A26F7F}"/>
          </ac:spMkLst>
        </pc:spChg>
        <pc:spChg chg="add">
          <ac:chgData name="Sunday Adams" userId="2508a0dde524f792" providerId="LiveId" clId="{760091ED-D732-4D4A-8D18-6116F4408A99}" dt="2024-08-12T01:20:44.708" v="3027" actId="26606"/>
          <ac:spMkLst>
            <pc:docMk/>
            <pc:sldMk cId="1458170668" sldId="275"/>
            <ac:spMk id="238" creationId="{D84C2E9E-0B5D-4B5F-9A1F-70EBDCE39034}"/>
          </ac:spMkLst>
        </pc:spChg>
        <pc:picChg chg="del">
          <ac:chgData name="Sunday Adams" userId="2508a0dde524f792" providerId="LiveId" clId="{760091ED-D732-4D4A-8D18-6116F4408A99}" dt="2024-08-12T01:17:52.712" v="3025" actId="478"/>
          <ac:picMkLst>
            <pc:docMk/>
            <pc:sldMk cId="1458170668" sldId="275"/>
            <ac:picMk id="5" creationId="{89F04ADA-67E6-0D56-4C67-A4C77787BB00}"/>
          </ac:picMkLst>
        </pc:picChg>
        <pc:picChg chg="add mod">
          <ac:chgData name="Sunday Adams" userId="2508a0dde524f792" providerId="LiveId" clId="{760091ED-D732-4D4A-8D18-6116F4408A99}" dt="2024-08-12T01:20:55.736" v="3030" actId="14100"/>
          <ac:picMkLst>
            <pc:docMk/>
            <pc:sldMk cId="1458170668" sldId="275"/>
            <ac:picMk id="6" creationId="{B06D01B1-C8DC-38AA-1AAF-E88A6AAF399B}"/>
          </ac:picMkLst>
        </pc:picChg>
      </pc:sldChg>
      <pc:sldChg chg="addSp delSp modSp add mod">
        <pc:chgData name="Sunday Adams" userId="2508a0dde524f792" providerId="LiveId" clId="{760091ED-D732-4D4A-8D18-6116F4408A99}" dt="2024-08-13T16:26:39.145" v="4082" actId="27636"/>
        <pc:sldMkLst>
          <pc:docMk/>
          <pc:sldMk cId="2698281100" sldId="276"/>
        </pc:sldMkLst>
        <pc:spChg chg="mod">
          <ac:chgData name="Sunday Adams" userId="2508a0dde524f792" providerId="LiveId" clId="{760091ED-D732-4D4A-8D18-6116F4408A99}" dt="2024-08-13T16:21:23.440" v="3904" actId="20577"/>
          <ac:spMkLst>
            <pc:docMk/>
            <pc:sldMk cId="2698281100" sldId="276"/>
            <ac:spMk id="2" creationId="{AF55B826-B91E-2511-C86C-0C6DE1240C86}"/>
          </ac:spMkLst>
        </pc:spChg>
        <pc:spChg chg="mod">
          <ac:chgData name="Sunday Adams" userId="2508a0dde524f792" providerId="LiveId" clId="{760091ED-D732-4D4A-8D18-6116F4408A99}" dt="2024-08-13T16:26:39.145" v="4082" actId="27636"/>
          <ac:spMkLst>
            <pc:docMk/>
            <pc:sldMk cId="2698281100" sldId="276"/>
            <ac:spMk id="3" creationId="{D48C1287-4C95-36BB-B6E6-21A747385493}"/>
          </ac:spMkLst>
        </pc:spChg>
        <pc:picChg chg="add del mod">
          <ac:chgData name="Sunday Adams" userId="2508a0dde524f792" providerId="LiveId" clId="{760091ED-D732-4D4A-8D18-6116F4408A99}" dt="2024-08-13T15:28:34.344" v="3582" actId="478"/>
          <ac:picMkLst>
            <pc:docMk/>
            <pc:sldMk cId="2698281100" sldId="276"/>
            <ac:picMk id="5" creationId="{2A8D68C7-8B0A-316A-208E-7013B1A60D28}"/>
          </ac:picMkLst>
        </pc:picChg>
        <pc:picChg chg="del">
          <ac:chgData name="Sunday Adams" userId="2508a0dde524f792" providerId="LiveId" clId="{760091ED-D732-4D4A-8D18-6116F4408A99}" dt="2024-08-12T01:31:39.103" v="3110" actId="478"/>
          <ac:picMkLst>
            <pc:docMk/>
            <pc:sldMk cId="2698281100" sldId="276"/>
            <ac:picMk id="6" creationId="{B06D01B1-C8DC-38AA-1AAF-E88A6AAF399B}"/>
          </ac:picMkLst>
        </pc:picChg>
        <pc:picChg chg="add mod">
          <ac:chgData name="Sunday Adams" userId="2508a0dde524f792" providerId="LiveId" clId="{760091ED-D732-4D4A-8D18-6116F4408A99}" dt="2024-08-13T16:19:49.862" v="3749" actId="14100"/>
          <ac:picMkLst>
            <pc:docMk/>
            <pc:sldMk cId="2698281100" sldId="276"/>
            <ac:picMk id="8" creationId="{C7C73D6B-061D-8245-DD94-ADC4153F935E}"/>
          </ac:picMkLst>
        </pc:picChg>
      </pc:sldChg>
      <pc:sldChg chg="addSp delSp modSp add mod">
        <pc:chgData name="Sunday Adams" userId="2508a0dde524f792" providerId="LiveId" clId="{760091ED-D732-4D4A-8D18-6116F4408A99}" dt="2024-08-13T16:43:10.603" v="4685" actId="14100"/>
        <pc:sldMkLst>
          <pc:docMk/>
          <pc:sldMk cId="2324028030" sldId="277"/>
        </pc:sldMkLst>
        <pc:spChg chg="mod">
          <ac:chgData name="Sunday Adams" userId="2508a0dde524f792" providerId="LiveId" clId="{760091ED-D732-4D4A-8D18-6116F4408A99}" dt="2024-08-13T16:30:25.198" v="4221" actId="20577"/>
          <ac:spMkLst>
            <pc:docMk/>
            <pc:sldMk cId="2324028030" sldId="277"/>
            <ac:spMk id="2" creationId="{AF55B826-B91E-2511-C86C-0C6DE1240C86}"/>
          </ac:spMkLst>
        </pc:spChg>
        <pc:spChg chg="mod">
          <ac:chgData name="Sunday Adams" userId="2508a0dde524f792" providerId="LiveId" clId="{760091ED-D732-4D4A-8D18-6116F4408A99}" dt="2024-08-13T16:43:10.603" v="4685" actId="14100"/>
          <ac:spMkLst>
            <pc:docMk/>
            <pc:sldMk cId="2324028030" sldId="277"/>
            <ac:spMk id="3" creationId="{D48C1287-4C95-36BB-B6E6-21A747385493}"/>
          </ac:spMkLst>
        </pc:spChg>
        <pc:spChg chg="add">
          <ac:chgData name="Sunday Adams" userId="2508a0dde524f792" providerId="LiveId" clId="{760091ED-D732-4D4A-8D18-6116F4408A99}" dt="2024-08-13T16:40:20.886" v="4517"/>
          <ac:spMkLst>
            <pc:docMk/>
            <pc:sldMk cId="2324028030" sldId="277"/>
            <ac:spMk id="7" creationId="{3ED1CBEF-7334-C6B6-DB21-AD579D13451D}"/>
          </ac:spMkLst>
        </pc:spChg>
        <pc:spChg chg="add mod">
          <ac:chgData name="Sunday Adams" userId="2508a0dde524f792" providerId="LiveId" clId="{760091ED-D732-4D4A-8D18-6116F4408A99}" dt="2024-08-13T16:40:46.563" v="4520"/>
          <ac:spMkLst>
            <pc:docMk/>
            <pc:sldMk cId="2324028030" sldId="277"/>
            <ac:spMk id="8" creationId="{42E9619C-BFD9-3A4D-BAC3-C536EED1CCC5}"/>
          </ac:spMkLst>
        </pc:spChg>
        <pc:spChg chg="add">
          <ac:chgData name="Sunday Adams" userId="2508a0dde524f792" providerId="LiveId" clId="{760091ED-D732-4D4A-8D18-6116F4408A99}" dt="2024-08-13T16:40:55.986" v="4524"/>
          <ac:spMkLst>
            <pc:docMk/>
            <pc:sldMk cId="2324028030" sldId="277"/>
            <ac:spMk id="9" creationId="{DCC2FC55-3A98-34E2-0D08-A746E9204BF1}"/>
          </ac:spMkLst>
        </pc:spChg>
        <pc:picChg chg="del">
          <ac:chgData name="Sunday Adams" userId="2508a0dde524f792" providerId="LiveId" clId="{760091ED-D732-4D4A-8D18-6116F4408A99}" dt="2024-08-12T01:33:53.368" v="3117" actId="478"/>
          <ac:picMkLst>
            <pc:docMk/>
            <pc:sldMk cId="2324028030" sldId="277"/>
            <ac:picMk id="5" creationId="{2A8D68C7-8B0A-316A-208E-7013B1A60D28}"/>
          </ac:picMkLst>
        </pc:picChg>
        <pc:picChg chg="add mod">
          <ac:chgData name="Sunday Adams" userId="2508a0dde524f792" providerId="LiveId" clId="{760091ED-D732-4D4A-8D18-6116F4408A99}" dt="2024-08-12T01:34:27.623" v="3122" actId="2085"/>
          <ac:picMkLst>
            <pc:docMk/>
            <pc:sldMk cId="2324028030" sldId="277"/>
            <ac:picMk id="6" creationId="{0DBDCEFF-A389-8F9E-E71D-3DAEDA044BF3}"/>
          </ac:picMkLst>
        </pc:picChg>
      </pc:sldChg>
      <pc:sldChg chg="addSp modSp add mod ord">
        <pc:chgData name="Sunday Adams" userId="2508a0dde524f792" providerId="LiveId" clId="{760091ED-D732-4D4A-8D18-6116F4408A99}" dt="2024-08-13T16:56:54.531" v="4957" actId="6549"/>
        <pc:sldMkLst>
          <pc:docMk/>
          <pc:sldMk cId="967917562" sldId="278"/>
        </pc:sldMkLst>
        <pc:spChg chg="mod">
          <ac:chgData name="Sunday Adams" userId="2508a0dde524f792" providerId="LiveId" clId="{760091ED-D732-4D4A-8D18-6116F4408A99}" dt="2024-08-12T01:38:27.996" v="3213" actId="20577"/>
          <ac:spMkLst>
            <pc:docMk/>
            <pc:sldMk cId="967917562" sldId="278"/>
            <ac:spMk id="2" creationId="{AF55B826-B91E-2511-C86C-0C6DE1240C86}"/>
          </ac:spMkLst>
        </pc:spChg>
        <pc:spChg chg="mod">
          <ac:chgData name="Sunday Adams" userId="2508a0dde524f792" providerId="LiveId" clId="{760091ED-D732-4D4A-8D18-6116F4408A99}" dt="2024-08-13T16:56:54.531" v="4957" actId="6549"/>
          <ac:spMkLst>
            <pc:docMk/>
            <pc:sldMk cId="967917562" sldId="278"/>
            <ac:spMk id="3" creationId="{D48C1287-4C95-36BB-B6E6-21A747385493}"/>
          </ac:spMkLst>
        </pc:spChg>
        <pc:spChg chg="add">
          <ac:chgData name="Sunday Adams" userId="2508a0dde524f792" providerId="LiveId" clId="{760091ED-D732-4D4A-8D18-6116F4408A99}" dt="2024-08-13T16:50:28.623" v="4747"/>
          <ac:spMkLst>
            <pc:docMk/>
            <pc:sldMk cId="967917562" sldId="278"/>
            <ac:spMk id="4" creationId="{AAC4281D-5DA2-5266-8698-050DD6AEC693}"/>
          </ac:spMkLst>
        </pc:spChg>
      </pc:sldChg>
      <pc:sldChg chg="modSp add mod">
        <pc:chgData name="Sunday Adams" userId="2508a0dde524f792" providerId="LiveId" clId="{760091ED-D732-4D4A-8D18-6116F4408A99}" dt="2024-08-13T17:04:07.366" v="5039" actId="14100"/>
        <pc:sldMkLst>
          <pc:docMk/>
          <pc:sldMk cId="2570579993" sldId="279"/>
        </pc:sldMkLst>
        <pc:spChg chg="mod">
          <ac:chgData name="Sunday Adams" userId="2508a0dde524f792" providerId="LiveId" clId="{760091ED-D732-4D4A-8D18-6116F4408A99}" dt="2024-08-13T16:57:52.966" v="4984" actId="1035"/>
          <ac:spMkLst>
            <pc:docMk/>
            <pc:sldMk cId="2570579993" sldId="279"/>
            <ac:spMk id="2" creationId="{AF55B826-B91E-2511-C86C-0C6DE1240C86}"/>
          </ac:spMkLst>
        </pc:spChg>
        <pc:spChg chg="mod">
          <ac:chgData name="Sunday Adams" userId="2508a0dde524f792" providerId="LiveId" clId="{760091ED-D732-4D4A-8D18-6116F4408A99}" dt="2024-08-13T17:04:07.366" v="5039" actId="14100"/>
          <ac:spMkLst>
            <pc:docMk/>
            <pc:sldMk cId="2570579993" sldId="279"/>
            <ac:spMk id="3" creationId="{D48C1287-4C95-36BB-B6E6-21A747385493}"/>
          </ac:spMkLst>
        </pc:spChg>
      </pc:sldChg>
      <pc:sldChg chg="addSp delSp modSp add mod">
        <pc:chgData name="Sunday Adams" userId="2508a0dde524f792" providerId="LiveId" clId="{760091ED-D732-4D4A-8D18-6116F4408A99}" dt="2024-08-14T10:34:14.410" v="5070" actId="20577"/>
        <pc:sldMkLst>
          <pc:docMk/>
          <pc:sldMk cId="1814865917" sldId="280"/>
        </pc:sldMkLst>
        <pc:spChg chg="mod">
          <ac:chgData name="Sunday Adams" userId="2508a0dde524f792" providerId="LiveId" clId="{760091ED-D732-4D4A-8D18-6116F4408A99}" dt="2024-08-14T10:34:14.410" v="5070" actId="20577"/>
          <ac:spMkLst>
            <pc:docMk/>
            <pc:sldMk cId="1814865917" sldId="280"/>
            <ac:spMk id="3" creationId="{D48C1287-4C95-36BB-B6E6-21A747385493}"/>
          </ac:spMkLst>
        </pc:spChg>
        <pc:picChg chg="add mod">
          <ac:chgData name="Sunday Adams" userId="2508a0dde524f792" providerId="LiveId" clId="{760091ED-D732-4D4A-8D18-6116F4408A99}" dt="2024-08-13T15:02:45.909" v="3234" actId="1076"/>
          <ac:picMkLst>
            <pc:docMk/>
            <pc:sldMk cId="1814865917" sldId="280"/>
            <ac:picMk id="5" creationId="{28BF7BE1-0100-3328-991D-488897B582C0}"/>
          </ac:picMkLst>
        </pc:picChg>
        <pc:picChg chg="del">
          <ac:chgData name="Sunday Adams" userId="2508a0dde524f792" providerId="LiveId" clId="{760091ED-D732-4D4A-8D18-6116F4408A99}" dt="2024-08-13T15:02:37.581" v="3232" actId="478"/>
          <ac:picMkLst>
            <pc:docMk/>
            <pc:sldMk cId="1814865917" sldId="280"/>
            <ac:picMk id="9" creationId="{75ED818B-9CA7-AEFF-E161-51DDB3434A7B}"/>
          </ac:picMkLst>
        </pc:picChg>
      </pc:sldChg>
      <pc:sldChg chg="modSp add mod">
        <pc:chgData name="Sunday Adams" userId="2508a0dde524f792" providerId="LiveId" clId="{760091ED-D732-4D4A-8D18-6116F4408A99}" dt="2024-08-13T16:57:02.219" v="4958" actId="6549"/>
        <pc:sldMkLst>
          <pc:docMk/>
          <pc:sldMk cId="4100081082" sldId="281"/>
        </pc:sldMkLst>
        <pc:spChg chg="mod">
          <ac:chgData name="Sunday Adams" userId="2508a0dde524f792" providerId="LiveId" clId="{760091ED-D732-4D4A-8D18-6116F4408A99}" dt="2024-08-13T16:57:02.219" v="4958" actId="6549"/>
          <ac:spMkLst>
            <pc:docMk/>
            <pc:sldMk cId="4100081082" sldId="281"/>
            <ac:spMk id="3" creationId="{D48C1287-4C95-36BB-B6E6-21A747385493}"/>
          </ac:spMkLst>
        </pc:spChg>
      </pc:sldChg>
      <pc:sldChg chg="addSp delSp modSp add mod">
        <pc:chgData name="Sunday Adams" userId="2508a0dde524f792" providerId="LiveId" clId="{760091ED-D732-4D4A-8D18-6116F4408A99}" dt="2024-08-13T17:12:30.875" v="5059" actId="14100"/>
        <pc:sldMkLst>
          <pc:docMk/>
          <pc:sldMk cId="895323004" sldId="282"/>
        </pc:sldMkLst>
        <pc:spChg chg="del">
          <ac:chgData name="Sunday Adams" userId="2508a0dde524f792" providerId="LiveId" clId="{760091ED-D732-4D4A-8D18-6116F4408A99}" dt="2024-08-13T17:09:26.329" v="5043" actId="478"/>
          <ac:spMkLst>
            <pc:docMk/>
            <pc:sldMk cId="895323004" sldId="282"/>
            <ac:spMk id="2" creationId="{AF55B826-B91E-2511-C86C-0C6DE1240C86}"/>
          </ac:spMkLst>
        </pc:spChg>
        <pc:spChg chg="mod">
          <ac:chgData name="Sunday Adams" userId="2508a0dde524f792" providerId="LiveId" clId="{760091ED-D732-4D4A-8D18-6116F4408A99}" dt="2024-08-13T17:12:30.875" v="5059" actId="14100"/>
          <ac:spMkLst>
            <pc:docMk/>
            <pc:sldMk cId="895323004" sldId="282"/>
            <ac:spMk id="3" creationId="{D48C1287-4C95-36BB-B6E6-21A747385493}"/>
          </ac:spMkLst>
        </pc:spChg>
        <pc:spChg chg="add del mod">
          <ac:chgData name="Sunday Adams" userId="2508a0dde524f792" providerId="LiveId" clId="{760091ED-D732-4D4A-8D18-6116F4408A99}" dt="2024-08-13T17:11:45.152" v="5053" actId="478"/>
          <ac:spMkLst>
            <pc:docMk/>
            <pc:sldMk cId="895323004" sldId="282"/>
            <ac:spMk id="5" creationId="{4A4A3E34-A2B5-ABC2-7245-E8824A47B71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E45D4-82ED-90FB-1AA7-77C1A6A6A4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A8072F-A9C5-A2DE-40C7-6A73EA9351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F627F0-1E6E-3FB3-C82C-7EB6A0B8098E}"/>
              </a:ext>
            </a:extLst>
          </p:cNvPr>
          <p:cNvSpPr>
            <a:spLocks noGrp="1"/>
          </p:cNvSpPr>
          <p:nvPr>
            <p:ph type="dt" sz="half" idx="10"/>
          </p:nvPr>
        </p:nvSpPr>
        <p:spPr/>
        <p:txBody>
          <a:bodyPr/>
          <a:lstStyle/>
          <a:p>
            <a:fld id="{579D7540-5F05-4C98-88BC-C9F7E1051164}" type="datetimeFigureOut">
              <a:rPr lang="en-US" smtClean="0"/>
              <a:t>8/16/2024</a:t>
            </a:fld>
            <a:endParaRPr lang="en-US"/>
          </a:p>
        </p:txBody>
      </p:sp>
      <p:sp>
        <p:nvSpPr>
          <p:cNvPr id="5" name="Footer Placeholder 4">
            <a:extLst>
              <a:ext uri="{FF2B5EF4-FFF2-40B4-BE49-F238E27FC236}">
                <a16:creationId xmlns:a16="http://schemas.microsoft.com/office/drawing/2014/main" id="{2281ED7E-96F4-6E2B-0B21-715222204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89E0B-61DB-FC16-C911-AE9BEBBC3F2B}"/>
              </a:ext>
            </a:extLst>
          </p:cNvPr>
          <p:cNvSpPr>
            <a:spLocks noGrp="1"/>
          </p:cNvSpPr>
          <p:nvPr>
            <p:ph type="sldNum" sz="quarter" idx="12"/>
          </p:nvPr>
        </p:nvSpPr>
        <p:spPr/>
        <p:txBody>
          <a:bodyPr/>
          <a:lstStyle/>
          <a:p>
            <a:fld id="{39E5DD08-EE8A-4A9C-AFBA-3602DFB1D43D}" type="slidenum">
              <a:rPr lang="en-US" smtClean="0"/>
              <a:t>‹#›</a:t>
            </a:fld>
            <a:endParaRPr lang="en-US"/>
          </a:p>
        </p:txBody>
      </p:sp>
    </p:spTree>
    <p:extLst>
      <p:ext uri="{BB962C8B-B14F-4D97-AF65-F5344CB8AC3E}">
        <p14:creationId xmlns:p14="http://schemas.microsoft.com/office/powerpoint/2010/main" val="39772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016E-324C-BA6B-A189-24D4D915D5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FDCA6A-B444-277A-EB43-B6DAEB7961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8BA62-B2F2-04FF-59CB-3180B550933D}"/>
              </a:ext>
            </a:extLst>
          </p:cNvPr>
          <p:cNvSpPr>
            <a:spLocks noGrp="1"/>
          </p:cNvSpPr>
          <p:nvPr>
            <p:ph type="dt" sz="half" idx="10"/>
          </p:nvPr>
        </p:nvSpPr>
        <p:spPr/>
        <p:txBody>
          <a:bodyPr/>
          <a:lstStyle/>
          <a:p>
            <a:fld id="{579D7540-5F05-4C98-88BC-C9F7E1051164}" type="datetimeFigureOut">
              <a:rPr lang="en-US" smtClean="0"/>
              <a:t>8/16/2024</a:t>
            </a:fld>
            <a:endParaRPr lang="en-US"/>
          </a:p>
        </p:txBody>
      </p:sp>
      <p:sp>
        <p:nvSpPr>
          <p:cNvPr id="5" name="Footer Placeholder 4">
            <a:extLst>
              <a:ext uri="{FF2B5EF4-FFF2-40B4-BE49-F238E27FC236}">
                <a16:creationId xmlns:a16="http://schemas.microsoft.com/office/drawing/2014/main" id="{2E380C51-FBE5-1B48-AB81-C2A508E57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CA5A3-7DA9-6ABE-A2E0-94570CFA6EE0}"/>
              </a:ext>
            </a:extLst>
          </p:cNvPr>
          <p:cNvSpPr>
            <a:spLocks noGrp="1"/>
          </p:cNvSpPr>
          <p:nvPr>
            <p:ph type="sldNum" sz="quarter" idx="12"/>
          </p:nvPr>
        </p:nvSpPr>
        <p:spPr/>
        <p:txBody>
          <a:bodyPr/>
          <a:lstStyle/>
          <a:p>
            <a:fld id="{39E5DD08-EE8A-4A9C-AFBA-3602DFB1D43D}" type="slidenum">
              <a:rPr lang="en-US" smtClean="0"/>
              <a:t>‹#›</a:t>
            </a:fld>
            <a:endParaRPr lang="en-US"/>
          </a:p>
        </p:txBody>
      </p:sp>
    </p:spTree>
    <p:extLst>
      <p:ext uri="{BB962C8B-B14F-4D97-AF65-F5344CB8AC3E}">
        <p14:creationId xmlns:p14="http://schemas.microsoft.com/office/powerpoint/2010/main" val="46088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F3E661-F4F2-97B2-268C-9AFED37230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964C1A-F8C4-08B6-DF3A-EFFBE6612C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4D83F-1D37-F604-BEA6-285290A38438}"/>
              </a:ext>
            </a:extLst>
          </p:cNvPr>
          <p:cNvSpPr>
            <a:spLocks noGrp="1"/>
          </p:cNvSpPr>
          <p:nvPr>
            <p:ph type="dt" sz="half" idx="10"/>
          </p:nvPr>
        </p:nvSpPr>
        <p:spPr/>
        <p:txBody>
          <a:bodyPr/>
          <a:lstStyle/>
          <a:p>
            <a:fld id="{579D7540-5F05-4C98-88BC-C9F7E1051164}" type="datetimeFigureOut">
              <a:rPr lang="en-US" smtClean="0"/>
              <a:t>8/16/2024</a:t>
            </a:fld>
            <a:endParaRPr lang="en-US"/>
          </a:p>
        </p:txBody>
      </p:sp>
      <p:sp>
        <p:nvSpPr>
          <p:cNvPr id="5" name="Footer Placeholder 4">
            <a:extLst>
              <a:ext uri="{FF2B5EF4-FFF2-40B4-BE49-F238E27FC236}">
                <a16:creationId xmlns:a16="http://schemas.microsoft.com/office/drawing/2014/main" id="{945C9B5C-D60D-19A5-0A99-231883316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F7BA6-A839-187A-6823-9D3E6D440342}"/>
              </a:ext>
            </a:extLst>
          </p:cNvPr>
          <p:cNvSpPr>
            <a:spLocks noGrp="1"/>
          </p:cNvSpPr>
          <p:nvPr>
            <p:ph type="sldNum" sz="quarter" idx="12"/>
          </p:nvPr>
        </p:nvSpPr>
        <p:spPr/>
        <p:txBody>
          <a:bodyPr/>
          <a:lstStyle/>
          <a:p>
            <a:fld id="{39E5DD08-EE8A-4A9C-AFBA-3602DFB1D43D}" type="slidenum">
              <a:rPr lang="en-US" smtClean="0"/>
              <a:t>‹#›</a:t>
            </a:fld>
            <a:endParaRPr lang="en-US"/>
          </a:p>
        </p:txBody>
      </p:sp>
    </p:spTree>
    <p:extLst>
      <p:ext uri="{BB962C8B-B14F-4D97-AF65-F5344CB8AC3E}">
        <p14:creationId xmlns:p14="http://schemas.microsoft.com/office/powerpoint/2010/main" val="1369441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41D80-1049-0B37-345A-FA142230F1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C64BE8-CC40-D6ED-C081-DA1D46281D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E8421-679F-4B41-7D1A-6FCE55FA1AC9}"/>
              </a:ext>
            </a:extLst>
          </p:cNvPr>
          <p:cNvSpPr>
            <a:spLocks noGrp="1"/>
          </p:cNvSpPr>
          <p:nvPr>
            <p:ph type="dt" sz="half" idx="10"/>
          </p:nvPr>
        </p:nvSpPr>
        <p:spPr/>
        <p:txBody>
          <a:bodyPr/>
          <a:lstStyle/>
          <a:p>
            <a:fld id="{579D7540-5F05-4C98-88BC-C9F7E1051164}" type="datetimeFigureOut">
              <a:rPr lang="en-US" smtClean="0"/>
              <a:t>8/16/2024</a:t>
            </a:fld>
            <a:endParaRPr lang="en-US"/>
          </a:p>
        </p:txBody>
      </p:sp>
      <p:sp>
        <p:nvSpPr>
          <p:cNvPr id="5" name="Footer Placeholder 4">
            <a:extLst>
              <a:ext uri="{FF2B5EF4-FFF2-40B4-BE49-F238E27FC236}">
                <a16:creationId xmlns:a16="http://schemas.microsoft.com/office/drawing/2014/main" id="{57EE10E2-2208-0AA9-B7B6-B3E997C35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51EC50-A9D7-DAC5-4BA5-174C01407B6E}"/>
              </a:ext>
            </a:extLst>
          </p:cNvPr>
          <p:cNvSpPr>
            <a:spLocks noGrp="1"/>
          </p:cNvSpPr>
          <p:nvPr>
            <p:ph type="sldNum" sz="quarter" idx="12"/>
          </p:nvPr>
        </p:nvSpPr>
        <p:spPr/>
        <p:txBody>
          <a:bodyPr/>
          <a:lstStyle/>
          <a:p>
            <a:fld id="{39E5DD08-EE8A-4A9C-AFBA-3602DFB1D43D}" type="slidenum">
              <a:rPr lang="en-US" smtClean="0"/>
              <a:t>‹#›</a:t>
            </a:fld>
            <a:endParaRPr lang="en-US"/>
          </a:p>
        </p:txBody>
      </p:sp>
    </p:spTree>
    <p:extLst>
      <p:ext uri="{BB962C8B-B14F-4D97-AF65-F5344CB8AC3E}">
        <p14:creationId xmlns:p14="http://schemas.microsoft.com/office/powerpoint/2010/main" val="1671287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BB95-193A-88EF-AE76-DA1CB05154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60BFF7-0841-41BA-85AE-544CC6F643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AFEAC4-9D53-45C4-22F2-837054AB00FE}"/>
              </a:ext>
            </a:extLst>
          </p:cNvPr>
          <p:cNvSpPr>
            <a:spLocks noGrp="1"/>
          </p:cNvSpPr>
          <p:nvPr>
            <p:ph type="dt" sz="half" idx="10"/>
          </p:nvPr>
        </p:nvSpPr>
        <p:spPr/>
        <p:txBody>
          <a:bodyPr/>
          <a:lstStyle/>
          <a:p>
            <a:fld id="{579D7540-5F05-4C98-88BC-C9F7E1051164}" type="datetimeFigureOut">
              <a:rPr lang="en-US" smtClean="0"/>
              <a:t>8/16/2024</a:t>
            </a:fld>
            <a:endParaRPr lang="en-US"/>
          </a:p>
        </p:txBody>
      </p:sp>
      <p:sp>
        <p:nvSpPr>
          <p:cNvPr id="5" name="Footer Placeholder 4">
            <a:extLst>
              <a:ext uri="{FF2B5EF4-FFF2-40B4-BE49-F238E27FC236}">
                <a16:creationId xmlns:a16="http://schemas.microsoft.com/office/drawing/2014/main" id="{DA23C79E-DCFD-944F-7367-9732FB08E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1BE9D-1D85-974B-39A0-F70358807962}"/>
              </a:ext>
            </a:extLst>
          </p:cNvPr>
          <p:cNvSpPr>
            <a:spLocks noGrp="1"/>
          </p:cNvSpPr>
          <p:nvPr>
            <p:ph type="sldNum" sz="quarter" idx="12"/>
          </p:nvPr>
        </p:nvSpPr>
        <p:spPr/>
        <p:txBody>
          <a:bodyPr/>
          <a:lstStyle/>
          <a:p>
            <a:fld id="{39E5DD08-EE8A-4A9C-AFBA-3602DFB1D43D}" type="slidenum">
              <a:rPr lang="en-US" smtClean="0"/>
              <a:t>‹#›</a:t>
            </a:fld>
            <a:endParaRPr lang="en-US"/>
          </a:p>
        </p:txBody>
      </p:sp>
    </p:spTree>
    <p:extLst>
      <p:ext uri="{BB962C8B-B14F-4D97-AF65-F5344CB8AC3E}">
        <p14:creationId xmlns:p14="http://schemas.microsoft.com/office/powerpoint/2010/main" val="80999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9819-3BCC-BED9-4A61-F3EB863CB2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A39A64-8B34-8430-9151-5327242A68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A74EB4-6CD8-A448-B68A-A2F89D81A4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FF0E61-E7F4-59F5-71E9-D18FAACEC08F}"/>
              </a:ext>
            </a:extLst>
          </p:cNvPr>
          <p:cNvSpPr>
            <a:spLocks noGrp="1"/>
          </p:cNvSpPr>
          <p:nvPr>
            <p:ph type="dt" sz="half" idx="10"/>
          </p:nvPr>
        </p:nvSpPr>
        <p:spPr/>
        <p:txBody>
          <a:bodyPr/>
          <a:lstStyle/>
          <a:p>
            <a:fld id="{579D7540-5F05-4C98-88BC-C9F7E1051164}" type="datetimeFigureOut">
              <a:rPr lang="en-US" smtClean="0"/>
              <a:t>8/16/2024</a:t>
            </a:fld>
            <a:endParaRPr lang="en-US"/>
          </a:p>
        </p:txBody>
      </p:sp>
      <p:sp>
        <p:nvSpPr>
          <p:cNvPr id="6" name="Footer Placeholder 5">
            <a:extLst>
              <a:ext uri="{FF2B5EF4-FFF2-40B4-BE49-F238E27FC236}">
                <a16:creationId xmlns:a16="http://schemas.microsoft.com/office/drawing/2014/main" id="{05BF7DFE-26FB-48CD-CF80-66471BA3EA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2187A-5958-7985-6F80-9A557758D3D7}"/>
              </a:ext>
            </a:extLst>
          </p:cNvPr>
          <p:cNvSpPr>
            <a:spLocks noGrp="1"/>
          </p:cNvSpPr>
          <p:nvPr>
            <p:ph type="sldNum" sz="quarter" idx="12"/>
          </p:nvPr>
        </p:nvSpPr>
        <p:spPr/>
        <p:txBody>
          <a:bodyPr/>
          <a:lstStyle/>
          <a:p>
            <a:fld id="{39E5DD08-EE8A-4A9C-AFBA-3602DFB1D43D}" type="slidenum">
              <a:rPr lang="en-US" smtClean="0"/>
              <a:t>‹#›</a:t>
            </a:fld>
            <a:endParaRPr lang="en-US"/>
          </a:p>
        </p:txBody>
      </p:sp>
    </p:spTree>
    <p:extLst>
      <p:ext uri="{BB962C8B-B14F-4D97-AF65-F5344CB8AC3E}">
        <p14:creationId xmlns:p14="http://schemas.microsoft.com/office/powerpoint/2010/main" val="145634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DDCE-8246-ED99-0AC3-1A882CDFEB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CB7955-489C-EF44-A7B9-F54B699B82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F6508C-38E8-0235-8457-C933BB9B27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B269E3-A272-F5F0-D3D8-8A2BF4583D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6D43AE-8797-4623-B824-FEB7613531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F9A494-CEC9-B8B5-A420-B97C5153C972}"/>
              </a:ext>
            </a:extLst>
          </p:cNvPr>
          <p:cNvSpPr>
            <a:spLocks noGrp="1"/>
          </p:cNvSpPr>
          <p:nvPr>
            <p:ph type="dt" sz="half" idx="10"/>
          </p:nvPr>
        </p:nvSpPr>
        <p:spPr/>
        <p:txBody>
          <a:bodyPr/>
          <a:lstStyle/>
          <a:p>
            <a:fld id="{579D7540-5F05-4C98-88BC-C9F7E1051164}" type="datetimeFigureOut">
              <a:rPr lang="en-US" smtClean="0"/>
              <a:t>8/16/2024</a:t>
            </a:fld>
            <a:endParaRPr lang="en-US"/>
          </a:p>
        </p:txBody>
      </p:sp>
      <p:sp>
        <p:nvSpPr>
          <p:cNvPr id="8" name="Footer Placeholder 7">
            <a:extLst>
              <a:ext uri="{FF2B5EF4-FFF2-40B4-BE49-F238E27FC236}">
                <a16:creationId xmlns:a16="http://schemas.microsoft.com/office/drawing/2014/main" id="{79F2B270-FCE5-845B-DF57-50D635BF63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FE0BD5-AFAD-F660-0086-8E9AB7ACD206}"/>
              </a:ext>
            </a:extLst>
          </p:cNvPr>
          <p:cNvSpPr>
            <a:spLocks noGrp="1"/>
          </p:cNvSpPr>
          <p:nvPr>
            <p:ph type="sldNum" sz="quarter" idx="12"/>
          </p:nvPr>
        </p:nvSpPr>
        <p:spPr/>
        <p:txBody>
          <a:bodyPr/>
          <a:lstStyle/>
          <a:p>
            <a:fld id="{39E5DD08-EE8A-4A9C-AFBA-3602DFB1D43D}" type="slidenum">
              <a:rPr lang="en-US" smtClean="0"/>
              <a:t>‹#›</a:t>
            </a:fld>
            <a:endParaRPr lang="en-US"/>
          </a:p>
        </p:txBody>
      </p:sp>
    </p:spTree>
    <p:extLst>
      <p:ext uri="{BB962C8B-B14F-4D97-AF65-F5344CB8AC3E}">
        <p14:creationId xmlns:p14="http://schemas.microsoft.com/office/powerpoint/2010/main" val="67509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12D5-2E04-AABE-D71C-7F28D4CF77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2A0978-2046-12B9-24A5-981F72218FF4}"/>
              </a:ext>
            </a:extLst>
          </p:cNvPr>
          <p:cNvSpPr>
            <a:spLocks noGrp="1"/>
          </p:cNvSpPr>
          <p:nvPr>
            <p:ph type="dt" sz="half" idx="10"/>
          </p:nvPr>
        </p:nvSpPr>
        <p:spPr/>
        <p:txBody>
          <a:bodyPr/>
          <a:lstStyle/>
          <a:p>
            <a:fld id="{579D7540-5F05-4C98-88BC-C9F7E1051164}" type="datetimeFigureOut">
              <a:rPr lang="en-US" smtClean="0"/>
              <a:t>8/16/2024</a:t>
            </a:fld>
            <a:endParaRPr lang="en-US"/>
          </a:p>
        </p:txBody>
      </p:sp>
      <p:sp>
        <p:nvSpPr>
          <p:cNvPr id="4" name="Footer Placeholder 3">
            <a:extLst>
              <a:ext uri="{FF2B5EF4-FFF2-40B4-BE49-F238E27FC236}">
                <a16:creationId xmlns:a16="http://schemas.microsoft.com/office/drawing/2014/main" id="{0F933D14-9C7D-27DA-11F0-51B67B59C9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6C1F3A-74F4-3921-5701-16BBF2B4481C}"/>
              </a:ext>
            </a:extLst>
          </p:cNvPr>
          <p:cNvSpPr>
            <a:spLocks noGrp="1"/>
          </p:cNvSpPr>
          <p:nvPr>
            <p:ph type="sldNum" sz="quarter" idx="12"/>
          </p:nvPr>
        </p:nvSpPr>
        <p:spPr/>
        <p:txBody>
          <a:bodyPr/>
          <a:lstStyle/>
          <a:p>
            <a:fld id="{39E5DD08-EE8A-4A9C-AFBA-3602DFB1D43D}" type="slidenum">
              <a:rPr lang="en-US" smtClean="0"/>
              <a:t>‹#›</a:t>
            </a:fld>
            <a:endParaRPr lang="en-US"/>
          </a:p>
        </p:txBody>
      </p:sp>
    </p:spTree>
    <p:extLst>
      <p:ext uri="{BB962C8B-B14F-4D97-AF65-F5344CB8AC3E}">
        <p14:creationId xmlns:p14="http://schemas.microsoft.com/office/powerpoint/2010/main" val="3711006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1AA877-4D58-E343-ADEB-327D8C49B1EB}"/>
              </a:ext>
            </a:extLst>
          </p:cNvPr>
          <p:cNvSpPr>
            <a:spLocks noGrp="1"/>
          </p:cNvSpPr>
          <p:nvPr>
            <p:ph type="dt" sz="half" idx="10"/>
          </p:nvPr>
        </p:nvSpPr>
        <p:spPr/>
        <p:txBody>
          <a:bodyPr/>
          <a:lstStyle/>
          <a:p>
            <a:fld id="{579D7540-5F05-4C98-88BC-C9F7E1051164}" type="datetimeFigureOut">
              <a:rPr lang="en-US" smtClean="0"/>
              <a:t>8/16/2024</a:t>
            </a:fld>
            <a:endParaRPr lang="en-US"/>
          </a:p>
        </p:txBody>
      </p:sp>
      <p:sp>
        <p:nvSpPr>
          <p:cNvPr id="3" name="Footer Placeholder 2">
            <a:extLst>
              <a:ext uri="{FF2B5EF4-FFF2-40B4-BE49-F238E27FC236}">
                <a16:creationId xmlns:a16="http://schemas.microsoft.com/office/drawing/2014/main" id="{5AC7B540-B544-63F2-8FE1-5EC067C008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0F6084-79DD-7A25-A3A5-2574D966C95F}"/>
              </a:ext>
            </a:extLst>
          </p:cNvPr>
          <p:cNvSpPr>
            <a:spLocks noGrp="1"/>
          </p:cNvSpPr>
          <p:nvPr>
            <p:ph type="sldNum" sz="quarter" idx="12"/>
          </p:nvPr>
        </p:nvSpPr>
        <p:spPr/>
        <p:txBody>
          <a:bodyPr/>
          <a:lstStyle/>
          <a:p>
            <a:fld id="{39E5DD08-EE8A-4A9C-AFBA-3602DFB1D43D}" type="slidenum">
              <a:rPr lang="en-US" smtClean="0"/>
              <a:t>‹#›</a:t>
            </a:fld>
            <a:endParaRPr lang="en-US"/>
          </a:p>
        </p:txBody>
      </p:sp>
    </p:spTree>
    <p:extLst>
      <p:ext uri="{BB962C8B-B14F-4D97-AF65-F5344CB8AC3E}">
        <p14:creationId xmlns:p14="http://schemas.microsoft.com/office/powerpoint/2010/main" val="329848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66E2-90C3-3D1F-A215-DEACE29AC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ACB7E7-C594-C6FD-4264-40E561322D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957632-78F6-4271-0144-DE68E7643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175F72-A92C-E25C-E3B5-1D4AC7F56BDE}"/>
              </a:ext>
            </a:extLst>
          </p:cNvPr>
          <p:cNvSpPr>
            <a:spLocks noGrp="1"/>
          </p:cNvSpPr>
          <p:nvPr>
            <p:ph type="dt" sz="half" idx="10"/>
          </p:nvPr>
        </p:nvSpPr>
        <p:spPr/>
        <p:txBody>
          <a:bodyPr/>
          <a:lstStyle/>
          <a:p>
            <a:fld id="{579D7540-5F05-4C98-88BC-C9F7E1051164}" type="datetimeFigureOut">
              <a:rPr lang="en-US" smtClean="0"/>
              <a:t>8/16/2024</a:t>
            </a:fld>
            <a:endParaRPr lang="en-US"/>
          </a:p>
        </p:txBody>
      </p:sp>
      <p:sp>
        <p:nvSpPr>
          <p:cNvPr id="6" name="Footer Placeholder 5">
            <a:extLst>
              <a:ext uri="{FF2B5EF4-FFF2-40B4-BE49-F238E27FC236}">
                <a16:creationId xmlns:a16="http://schemas.microsoft.com/office/drawing/2014/main" id="{EE99AA23-F25C-7B9C-8514-66D2E7DF09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82CC7C-E574-B37C-71E8-4A9E8A86D083}"/>
              </a:ext>
            </a:extLst>
          </p:cNvPr>
          <p:cNvSpPr>
            <a:spLocks noGrp="1"/>
          </p:cNvSpPr>
          <p:nvPr>
            <p:ph type="sldNum" sz="quarter" idx="12"/>
          </p:nvPr>
        </p:nvSpPr>
        <p:spPr/>
        <p:txBody>
          <a:bodyPr/>
          <a:lstStyle/>
          <a:p>
            <a:fld id="{39E5DD08-EE8A-4A9C-AFBA-3602DFB1D43D}" type="slidenum">
              <a:rPr lang="en-US" smtClean="0"/>
              <a:t>‹#›</a:t>
            </a:fld>
            <a:endParaRPr lang="en-US"/>
          </a:p>
        </p:txBody>
      </p:sp>
    </p:spTree>
    <p:extLst>
      <p:ext uri="{BB962C8B-B14F-4D97-AF65-F5344CB8AC3E}">
        <p14:creationId xmlns:p14="http://schemas.microsoft.com/office/powerpoint/2010/main" val="1453987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51F8C-A0BC-B387-E5B4-651D91725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027839-F1FF-E00B-D321-85BBC091DE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79681C-BF20-5961-A258-621C892BE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98839A-15EA-9524-C3DA-9BD4E1FD175F}"/>
              </a:ext>
            </a:extLst>
          </p:cNvPr>
          <p:cNvSpPr>
            <a:spLocks noGrp="1"/>
          </p:cNvSpPr>
          <p:nvPr>
            <p:ph type="dt" sz="half" idx="10"/>
          </p:nvPr>
        </p:nvSpPr>
        <p:spPr/>
        <p:txBody>
          <a:bodyPr/>
          <a:lstStyle/>
          <a:p>
            <a:fld id="{579D7540-5F05-4C98-88BC-C9F7E1051164}" type="datetimeFigureOut">
              <a:rPr lang="en-US" smtClean="0"/>
              <a:t>8/16/2024</a:t>
            </a:fld>
            <a:endParaRPr lang="en-US"/>
          </a:p>
        </p:txBody>
      </p:sp>
      <p:sp>
        <p:nvSpPr>
          <p:cNvPr id="6" name="Footer Placeholder 5">
            <a:extLst>
              <a:ext uri="{FF2B5EF4-FFF2-40B4-BE49-F238E27FC236}">
                <a16:creationId xmlns:a16="http://schemas.microsoft.com/office/drawing/2014/main" id="{57CFA18C-4DDB-8CC0-7CB4-2A818ECFF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84C17-E234-A377-5F93-CC90B86A643F}"/>
              </a:ext>
            </a:extLst>
          </p:cNvPr>
          <p:cNvSpPr>
            <a:spLocks noGrp="1"/>
          </p:cNvSpPr>
          <p:nvPr>
            <p:ph type="sldNum" sz="quarter" idx="12"/>
          </p:nvPr>
        </p:nvSpPr>
        <p:spPr/>
        <p:txBody>
          <a:bodyPr/>
          <a:lstStyle/>
          <a:p>
            <a:fld id="{39E5DD08-EE8A-4A9C-AFBA-3602DFB1D43D}" type="slidenum">
              <a:rPr lang="en-US" smtClean="0"/>
              <a:t>‹#›</a:t>
            </a:fld>
            <a:endParaRPr lang="en-US"/>
          </a:p>
        </p:txBody>
      </p:sp>
    </p:spTree>
    <p:extLst>
      <p:ext uri="{BB962C8B-B14F-4D97-AF65-F5344CB8AC3E}">
        <p14:creationId xmlns:p14="http://schemas.microsoft.com/office/powerpoint/2010/main" val="311745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3C54D0-6577-3615-8DC2-61A8F9D2CC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5596AE-046E-7FA5-7F7B-3A79F852A9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2B415-127E-981B-B0C6-878DB5F96E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9D7540-5F05-4C98-88BC-C9F7E1051164}" type="datetimeFigureOut">
              <a:rPr lang="en-US" smtClean="0"/>
              <a:t>8/16/2024</a:t>
            </a:fld>
            <a:endParaRPr lang="en-US"/>
          </a:p>
        </p:txBody>
      </p:sp>
      <p:sp>
        <p:nvSpPr>
          <p:cNvPr id="5" name="Footer Placeholder 4">
            <a:extLst>
              <a:ext uri="{FF2B5EF4-FFF2-40B4-BE49-F238E27FC236}">
                <a16:creationId xmlns:a16="http://schemas.microsoft.com/office/drawing/2014/main" id="{5804C019-24B8-F5AD-0F87-6171B3DD94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97545DC-B3CA-56A4-CAD5-B426C23036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E5DD08-EE8A-4A9C-AFBA-3602DFB1D43D}" type="slidenum">
              <a:rPr lang="en-US" smtClean="0"/>
              <a:t>‹#›</a:t>
            </a:fld>
            <a:endParaRPr lang="en-US"/>
          </a:p>
        </p:txBody>
      </p:sp>
    </p:spTree>
    <p:extLst>
      <p:ext uri="{BB962C8B-B14F-4D97-AF65-F5344CB8AC3E}">
        <p14:creationId xmlns:p14="http://schemas.microsoft.com/office/powerpoint/2010/main" val="4151562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6" name="Picture 15" descr="Blue circuit board">
            <a:extLst>
              <a:ext uri="{FF2B5EF4-FFF2-40B4-BE49-F238E27FC236}">
                <a16:creationId xmlns:a16="http://schemas.microsoft.com/office/drawing/2014/main" id="{D52E9F09-B574-D300-AC6A-51E942522B81}"/>
              </a:ext>
            </a:extLst>
          </p:cNvPr>
          <p:cNvPicPr>
            <a:picLocks noChangeAspect="1"/>
          </p:cNvPicPr>
          <p:nvPr/>
        </p:nvPicPr>
        <p:blipFill>
          <a:blip r:embed="rId2">
            <a:alphaModFix amt="60000"/>
          </a:blip>
          <a:srcRect t="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C39AF876-6E48-ABF9-5CB2-B505D10798A1}"/>
              </a:ext>
            </a:extLst>
          </p:cNvPr>
          <p:cNvSpPr>
            <a:spLocks noGrp="1"/>
          </p:cNvSpPr>
          <p:nvPr>
            <p:ph type="ctrTitle"/>
          </p:nvPr>
        </p:nvSpPr>
        <p:spPr>
          <a:xfrm>
            <a:off x="838200" y="914402"/>
            <a:ext cx="10515600" cy="3714748"/>
          </a:xfrm>
        </p:spPr>
        <p:txBody>
          <a:bodyPr>
            <a:normAutofit/>
          </a:bodyPr>
          <a:lstStyle/>
          <a:p>
            <a:r>
              <a:rPr lang="en-US" sz="4000" b="1" dirty="0">
                <a:solidFill>
                  <a:srgbClr val="FFFFFF"/>
                </a:solidFill>
              </a:rPr>
              <a:t>CAPSTONE POWER BI PROJECT</a:t>
            </a:r>
            <a:br>
              <a:rPr lang="en-US" sz="4000" b="1" dirty="0">
                <a:solidFill>
                  <a:srgbClr val="FFFFFF"/>
                </a:solidFill>
              </a:rPr>
            </a:br>
            <a:br>
              <a:rPr lang="en-US" sz="4000" b="1" dirty="0">
                <a:solidFill>
                  <a:srgbClr val="FFFFFF"/>
                </a:solidFill>
              </a:rPr>
            </a:br>
            <a:r>
              <a:rPr lang="en-US" sz="4000" b="1" i="0" u="none" strike="noStrike" baseline="0" dirty="0">
                <a:solidFill>
                  <a:srgbClr val="FFFFFF"/>
                </a:solidFill>
                <a:latin typeface="Poppins" panose="020B0502040204020203" pitchFamily="2" charset="0"/>
              </a:rPr>
              <a:t>TECHTRONIX</a:t>
            </a:r>
            <a:br>
              <a:rPr lang="en-US" sz="4000" b="1" i="0" u="none" strike="noStrike" baseline="0" dirty="0">
                <a:solidFill>
                  <a:srgbClr val="FFFFFF"/>
                </a:solidFill>
                <a:latin typeface="Poppins" panose="020B0502040204020203" pitchFamily="2" charset="0"/>
              </a:rPr>
            </a:br>
            <a:r>
              <a:rPr lang="en-US" sz="4000" b="1" i="0" u="none" strike="noStrike" baseline="0" dirty="0">
                <a:solidFill>
                  <a:srgbClr val="FFFFFF"/>
                </a:solidFill>
                <a:latin typeface="Poppins" panose="020B0502040204020203" pitchFamily="2" charset="0"/>
              </a:rPr>
              <a:t>A hi-tech case study</a:t>
            </a:r>
            <a:endParaRPr lang="en-US" sz="4000" b="1" dirty="0">
              <a:solidFill>
                <a:srgbClr val="FFFFFF"/>
              </a:solidFill>
            </a:endParaRPr>
          </a:p>
        </p:txBody>
      </p:sp>
      <p:sp>
        <p:nvSpPr>
          <p:cNvPr id="4" name="TextBox 3">
            <a:extLst>
              <a:ext uri="{FF2B5EF4-FFF2-40B4-BE49-F238E27FC236}">
                <a16:creationId xmlns:a16="http://schemas.microsoft.com/office/drawing/2014/main" id="{F1A1F5CA-2D4D-8971-DDAA-84BBFC41C0B0}"/>
              </a:ext>
            </a:extLst>
          </p:cNvPr>
          <p:cNvSpPr txBox="1"/>
          <p:nvPr/>
        </p:nvSpPr>
        <p:spPr>
          <a:xfrm>
            <a:off x="8711382" y="6164826"/>
            <a:ext cx="3677265" cy="461665"/>
          </a:xfrm>
          <a:prstGeom prst="rect">
            <a:avLst/>
          </a:prstGeom>
          <a:noFill/>
        </p:spPr>
        <p:txBody>
          <a:bodyPr wrap="square" rtlCol="0">
            <a:spAutoFit/>
          </a:bodyPr>
          <a:lstStyle/>
          <a:p>
            <a:r>
              <a:rPr lang="en-US" sz="2400" b="1" dirty="0">
                <a:solidFill>
                  <a:schemeClr val="bg1"/>
                </a:solidFill>
              </a:rPr>
              <a:t>Sunday Adams </a:t>
            </a:r>
            <a:r>
              <a:rPr lang="en-US" sz="2400" b="1" dirty="0" err="1">
                <a:solidFill>
                  <a:schemeClr val="bg1"/>
                </a:solidFill>
              </a:rPr>
              <a:t>Omale</a:t>
            </a:r>
            <a:endParaRPr lang="en-US" sz="2400" b="1" dirty="0">
              <a:solidFill>
                <a:schemeClr val="bg1"/>
              </a:solidFill>
            </a:endParaRPr>
          </a:p>
        </p:txBody>
      </p:sp>
    </p:spTree>
    <p:extLst>
      <p:ext uri="{BB962C8B-B14F-4D97-AF65-F5344CB8AC3E}">
        <p14:creationId xmlns:p14="http://schemas.microsoft.com/office/powerpoint/2010/main" val="165419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 name="Rectangle 204">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55B826-B91E-2511-C86C-0C6DE1240C86}"/>
              </a:ext>
            </a:extLst>
          </p:cNvPr>
          <p:cNvSpPr>
            <a:spLocks noGrp="1"/>
          </p:cNvSpPr>
          <p:nvPr>
            <p:ph type="ctrTitle"/>
          </p:nvPr>
        </p:nvSpPr>
        <p:spPr>
          <a:xfrm>
            <a:off x="908454" y="1360481"/>
            <a:ext cx="4605340" cy="2387600"/>
          </a:xfrm>
        </p:spPr>
        <p:txBody>
          <a:bodyPr>
            <a:normAutofit/>
          </a:bodyPr>
          <a:lstStyle/>
          <a:p>
            <a:pPr algn="l"/>
            <a:r>
              <a:rPr lang="en-US" sz="5000">
                <a:solidFill>
                  <a:schemeClr val="bg1"/>
                </a:solidFill>
              </a:rPr>
              <a:t>Customer Insight Analysis</a:t>
            </a:r>
          </a:p>
        </p:txBody>
      </p:sp>
      <p:sp>
        <p:nvSpPr>
          <p:cNvPr id="3" name="Subtitle 2">
            <a:extLst>
              <a:ext uri="{FF2B5EF4-FFF2-40B4-BE49-F238E27FC236}">
                <a16:creationId xmlns:a16="http://schemas.microsoft.com/office/drawing/2014/main" id="{D48C1287-4C95-36BB-B6E6-21A747385493}"/>
              </a:ext>
            </a:extLst>
          </p:cNvPr>
          <p:cNvSpPr>
            <a:spLocks noGrp="1"/>
          </p:cNvSpPr>
          <p:nvPr>
            <p:ph type="subTitle" idx="1"/>
          </p:nvPr>
        </p:nvSpPr>
        <p:spPr>
          <a:xfrm>
            <a:off x="908454" y="3840156"/>
            <a:ext cx="4605340" cy="1655762"/>
          </a:xfrm>
        </p:spPr>
        <p:txBody>
          <a:bodyPr>
            <a:normAutofit/>
          </a:bodyPr>
          <a:lstStyle/>
          <a:p>
            <a:pPr algn="l"/>
            <a:r>
              <a:rPr lang="en-US" sz="2000" dirty="0">
                <a:solidFill>
                  <a:schemeClr val="bg1"/>
                </a:solidFill>
              </a:rPr>
              <a:t>In the automobile sector sales of microchips generated more revenue with the highest sales in USA.</a:t>
            </a:r>
          </a:p>
          <a:p>
            <a:pPr algn="l"/>
            <a:endParaRPr lang="en-US" sz="2000" dirty="0">
              <a:solidFill>
                <a:schemeClr val="bg1"/>
              </a:solidFill>
            </a:endParaRPr>
          </a:p>
        </p:txBody>
      </p:sp>
      <p:sp>
        <p:nvSpPr>
          <p:cNvPr id="207" name="Rectangle 206">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6BEE1C0-2803-C8EA-9129-255F9F7ECA69}"/>
              </a:ext>
            </a:extLst>
          </p:cNvPr>
          <p:cNvPicPr>
            <a:picLocks noChangeAspect="1"/>
          </p:cNvPicPr>
          <p:nvPr/>
        </p:nvPicPr>
        <p:blipFill>
          <a:blip r:embed="rId2"/>
          <a:stretch>
            <a:fillRect/>
          </a:stretch>
        </p:blipFill>
        <p:spPr>
          <a:xfrm>
            <a:off x="5915025" y="1485900"/>
            <a:ext cx="5638800" cy="3886200"/>
          </a:xfrm>
          <a:prstGeom prst="rect">
            <a:avLst/>
          </a:prstGeom>
        </p:spPr>
      </p:pic>
    </p:spTree>
    <p:extLst>
      <p:ext uri="{BB962C8B-B14F-4D97-AF65-F5344CB8AC3E}">
        <p14:creationId xmlns:p14="http://schemas.microsoft.com/office/powerpoint/2010/main" val="3986351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oup 146">
            <a:extLst>
              <a:ext uri="{FF2B5EF4-FFF2-40B4-BE49-F238E27FC236}">
                <a16:creationId xmlns:a16="http://schemas.microsoft.com/office/drawing/2014/main" id="{84A5B589-9002-4056-B090-2D67F91D0F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8" name="Oval 147">
              <a:extLst>
                <a:ext uri="{FF2B5EF4-FFF2-40B4-BE49-F238E27FC236}">
                  <a16:creationId xmlns:a16="http://schemas.microsoft.com/office/drawing/2014/main" id="{3A835187-0C07-4D17-9E39-08D662C3B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04172AE2-2B17-4373-9C8A-857DB850B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FBC35780-F7A4-40AE-B53C-10DC17CF9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9E92B18C-33F1-4886-82C5-978586422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B0C009CF-3334-41D6-BE6D-9601680B0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035B0727-8025-44A8-A313-F0BABC2A40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F55B826-B91E-2511-C86C-0C6DE1240C86}"/>
              </a:ext>
            </a:extLst>
          </p:cNvPr>
          <p:cNvSpPr>
            <a:spLocks noGrp="1"/>
          </p:cNvSpPr>
          <p:nvPr>
            <p:ph type="ctrTitle"/>
          </p:nvPr>
        </p:nvSpPr>
        <p:spPr>
          <a:xfrm>
            <a:off x="1491193" y="516166"/>
            <a:ext cx="8760715" cy="1476154"/>
          </a:xfrm>
          <a:noFill/>
        </p:spPr>
        <p:txBody>
          <a:bodyPr anchor="b">
            <a:normAutofit/>
          </a:bodyPr>
          <a:lstStyle/>
          <a:p>
            <a:r>
              <a:rPr lang="en-US" sz="4800" dirty="0">
                <a:solidFill>
                  <a:schemeClr val="bg1"/>
                </a:solidFill>
              </a:rPr>
              <a:t>	Customer Insight Analysis </a:t>
            </a:r>
          </a:p>
        </p:txBody>
      </p:sp>
      <p:sp>
        <p:nvSpPr>
          <p:cNvPr id="176" name="Rectangle 175">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7" name="Group 156">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913537" y="135711"/>
            <a:ext cx="304800" cy="429768"/>
            <a:chOff x="215328" y="-46937"/>
            <a:chExt cx="304800" cy="2773841"/>
          </a:xfrm>
        </p:grpSpPr>
        <p:cxnSp>
          <p:nvCxnSpPr>
            <p:cNvPr id="158" name="Straight Connector 157">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3" name="Group 162">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64" name="Straight Connector 163">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69" name="Rectangle 168">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72" name="Straight Connector 171">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D48C1287-4C95-36BB-B6E6-21A747385493}"/>
              </a:ext>
            </a:extLst>
          </p:cNvPr>
          <p:cNvSpPr>
            <a:spLocks noGrp="1"/>
          </p:cNvSpPr>
          <p:nvPr>
            <p:ph type="subTitle" idx="1"/>
          </p:nvPr>
        </p:nvSpPr>
        <p:spPr>
          <a:xfrm>
            <a:off x="630935" y="2211782"/>
            <a:ext cx="10960989" cy="4346423"/>
          </a:xfrm>
          <a:noFill/>
        </p:spPr>
        <p:txBody>
          <a:bodyPr anchor="t">
            <a:normAutofit lnSpcReduction="10000"/>
          </a:bodyPr>
          <a:lstStyle/>
          <a:p>
            <a:pPr marL="342900" indent="-342900" algn="l">
              <a:buFont typeface="Wingdings" panose="05000000000000000000" pitchFamily="2" charset="2"/>
              <a:buChar char="Ø"/>
            </a:pPr>
            <a:r>
              <a:rPr lang="en-US" b="1" dirty="0">
                <a:solidFill>
                  <a:schemeClr val="bg1"/>
                </a:solidFill>
              </a:rPr>
              <a:t>Insight:</a:t>
            </a:r>
          </a:p>
          <a:p>
            <a:pPr algn="l"/>
            <a:r>
              <a:rPr lang="en-US" dirty="0">
                <a:solidFill>
                  <a:schemeClr val="bg1"/>
                </a:solidFill>
              </a:rPr>
              <a:t>The industrial sector customers contribute the highest average revenue per transaction but show declining repeat purchases.</a:t>
            </a:r>
          </a:p>
          <a:p>
            <a:pPr algn="l"/>
            <a:r>
              <a:rPr lang="en-US" dirty="0">
                <a:solidFill>
                  <a:schemeClr val="bg1"/>
                </a:solidFill>
              </a:rPr>
              <a:t>Geographic analysis reveals that Asia, particularly in the industrial sector, is an under-tapped market.</a:t>
            </a:r>
          </a:p>
          <a:p>
            <a:pPr marL="342900" indent="-342900" algn="l">
              <a:buFont typeface="Wingdings" panose="05000000000000000000" pitchFamily="2" charset="2"/>
              <a:buChar char="Ø"/>
            </a:pPr>
            <a:r>
              <a:rPr lang="en-US" b="1" dirty="0">
                <a:solidFill>
                  <a:schemeClr val="bg1"/>
                </a:solidFill>
              </a:rPr>
              <a:t>Recommendations:</a:t>
            </a:r>
          </a:p>
          <a:p>
            <a:pPr algn="l"/>
            <a:r>
              <a:rPr lang="en-US" dirty="0">
                <a:solidFill>
                  <a:schemeClr val="bg1"/>
                </a:solidFill>
              </a:rPr>
              <a:t>Implement targeted customer retention programs for industrial sector clients, including loyalty discounts, personalized marketing, and enhanced post-purchase.</a:t>
            </a:r>
          </a:p>
          <a:p>
            <a:pPr algn="l"/>
            <a:r>
              <a:rPr lang="en-US" dirty="0">
                <a:solidFill>
                  <a:schemeClr val="bg1"/>
                </a:solidFill>
              </a:rPr>
              <a:t> Increase sales efforts in the Asian market, leveraging localized marketing and partnerships with regional distributors.</a:t>
            </a:r>
          </a:p>
          <a:p>
            <a:pPr marL="457200" indent="-457200" algn="l">
              <a:buAutoNum type="arabicPeriod"/>
            </a:pPr>
            <a:endParaRPr lang="en-US" dirty="0">
              <a:solidFill>
                <a:schemeClr val="bg1"/>
              </a:solidFill>
            </a:endParaRPr>
          </a:p>
        </p:txBody>
      </p:sp>
    </p:spTree>
    <p:extLst>
      <p:ext uri="{BB962C8B-B14F-4D97-AF65-F5344CB8AC3E}">
        <p14:creationId xmlns:p14="http://schemas.microsoft.com/office/powerpoint/2010/main" val="1319207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oup 146">
            <a:extLst>
              <a:ext uri="{FF2B5EF4-FFF2-40B4-BE49-F238E27FC236}">
                <a16:creationId xmlns:a16="http://schemas.microsoft.com/office/drawing/2014/main" id="{84A5B589-9002-4056-B090-2D67F91D0F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8" name="Oval 147">
              <a:extLst>
                <a:ext uri="{FF2B5EF4-FFF2-40B4-BE49-F238E27FC236}">
                  <a16:creationId xmlns:a16="http://schemas.microsoft.com/office/drawing/2014/main" id="{3A835187-0C07-4D17-9E39-08D662C3B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04172AE2-2B17-4373-9C8A-857DB850B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FBC35780-F7A4-40AE-B53C-10DC17CF9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9E92B18C-33F1-4886-82C5-978586422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B0C009CF-3334-41D6-BE6D-9601680B0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035B0727-8025-44A8-A313-F0BABC2A40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6" name="Rectangle 175">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7" name="Group 156">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913537" y="135711"/>
            <a:ext cx="304800" cy="429768"/>
            <a:chOff x="215328" y="-46937"/>
            <a:chExt cx="304800" cy="2773841"/>
          </a:xfrm>
        </p:grpSpPr>
        <p:cxnSp>
          <p:nvCxnSpPr>
            <p:cNvPr id="158" name="Straight Connector 157">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3" name="Group 162">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64" name="Straight Connector 163">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69" name="Rectangle 168">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72" name="Straight Connector 171">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33609EFF-4D31-707B-0E4B-061E40499981}"/>
              </a:ext>
            </a:extLst>
          </p:cNvPr>
          <p:cNvSpPr txBox="1"/>
          <p:nvPr/>
        </p:nvSpPr>
        <p:spPr>
          <a:xfrm>
            <a:off x="139828" y="114299"/>
            <a:ext cx="11175230" cy="707886"/>
          </a:xfrm>
          <a:prstGeom prst="rect">
            <a:avLst/>
          </a:prstGeom>
          <a:noFill/>
        </p:spPr>
        <p:txBody>
          <a:bodyPr wrap="square" rtlCol="0">
            <a:spAutoFit/>
          </a:bodyPr>
          <a:lstStyle/>
          <a:p>
            <a:r>
              <a:rPr lang="en-US" sz="4000" dirty="0">
                <a:solidFill>
                  <a:schemeClr val="bg1"/>
                </a:solidFill>
              </a:rPr>
              <a:t>    INVENTORY MGT &amp; PROFITABILITY DASHBOARD</a:t>
            </a:r>
          </a:p>
        </p:txBody>
      </p:sp>
      <p:pic>
        <p:nvPicPr>
          <p:cNvPr id="5" name="Picture 4">
            <a:extLst>
              <a:ext uri="{FF2B5EF4-FFF2-40B4-BE49-F238E27FC236}">
                <a16:creationId xmlns:a16="http://schemas.microsoft.com/office/drawing/2014/main" id="{FFE76426-AE2A-572E-EBE8-9A83B7E7516C}"/>
              </a:ext>
            </a:extLst>
          </p:cNvPr>
          <p:cNvPicPr>
            <a:picLocks noChangeAspect="1"/>
          </p:cNvPicPr>
          <p:nvPr/>
        </p:nvPicPr>
        <p:blipFill>
          <a:blip r:embed="rId2"/>
          <a:stretch>
            <a:fillRect/>
          </a:stretch>
        </p:blipFill>
        <p:spPr>
          <a:xfrm>
            <a:off x="139829" y="970055"/>
            <a:ext cx="11871196" cy="5745070"/>
          </a:xfrm>
          <a:prstGeom prst="rect">
            <a:avLst/>
          </a:prstGeom>
        </p:spPr>
      </p:pic>
    </p:spTree>
    <p:extLst>
      <p:ext uri="{BB962C8B-B14F-4D97-AF65-F5344CB8AC3E}">
        <p14:creationId xmlns:p14="http://schemas.microsoft.com/office/powerpoint/2010/main" val="171283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0" name="Rectangle 22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55B826-B91E-2511-C86C-0C6DE1240C86}"/>
              </a:ext>
            </a:extLst>
          </p:cNvPr>
          <p:cNvSpPr>
            <a:spLocks noGrp="1"/>
          </p:cNvSpPr>
          <p:nvPr>
            <p:ph type="ctrTitle"/>
          </p:nvPr>
        </p:nvSpPr>
        <p:spPr>
          <a:xfrm>
            <a:off x="908454" y="1093781"/>
            <a:ext cx="4605340" cy="2387600"/>
          </a:xfrm>
        </p:spPr>
        <p:txBody>
          <a:bodyPr>
            <a:normAutofit/>
          </a:bodyPr>
          <a:lstStyle/>
          <a:p>
            <a:pPr algn="l"/>
            <a:r>
              <a:rPr lang="en-US" sz="5000" dirty="0">
                <a:solidFill>
                  <a:schemeClr val="bg1"/>
                </a:solidFill>
              </a:rPr>
              <a:t>Inventory Mgt &amp; Profitability Analysis</a:t>
            </a:r>
          </a:p>
        </p:txBody>
      </p:sp>
      <p:sp>
        <p:nvSpPr>
          <p:cNvPr id="3" name="Subtitle 2">
            <a:extLst>
              <a:ext uri="{FF2B5EF4-FFF2-40B4-BE49-F238E27FC236}">
                <a16:creationId xmlns:a16="http://schemas.microsoft.com/office/drawing/2014/main" id="{D48C1287-4C95-36BB-B6E6-21A747385493}"/>
              </a:ext>
            </a:extLst>
          </p:cNvPr>
          <p:cNvSpPr>
            <a:spLocks noGrp="1"/>
          </p:cNvSpPr>
          <p:nvPr>
            <p:ph type="subTitle" idx="1"/>
          </p:nvPr>
        </p:nvSpPr>
        <p:spPr>
          <a:xfrm>
            <a:off x="908454" y="3840156"/>
            <a:ext cx="4605340" cy="1655762"/>
          </a:xfrm>
        </p:spPr>
        <p:txBody>
          <a:bodyPr>
            <a:normAutofit lnSpcReduction="10000"/>
          </a:bodyPr>
          <a:lstStyle/>
          <a:p>
            <a:pPr algn="l"/>
            <a:r>
              <a:rPr lang="en-US" sz="2000" dirty="0">
                <a:solidFill>
                  <a:schemeClr val="bg1"/>
                </a:solidFill>
              </a:rPr>
              <a:t>In industrial sector, the production cost is a very high compared to the production cost of other sectors, however the revenue generated is higher than other sectors as well giving a higher profit compared to other sectors.</a:t>
            </a:r>
          </a:p>
          <a:p>
            <a:pPr algn="l"/>
            <a:endParaRPr lang="en-US" sz="2000" dirty="0">
              <a:solidFill>
                <a:schemeClr val="bg1"/>
              </a:solidFill>
            </a:endParaRPr>
          </a:p>
        </p:txBody>
      </p:sp>
      <p:sp>
        <p:nvSpPr>
          <p:cNvPr id="231" name="Rectangle 230">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B257558-CFF3-0643-DBCA-6E62D9618102}"/>
              </a:ext>
            </a:extLst>
          </p:cNvPr>
          <p:cNvPicPr>
            <a:picLocks noChangeAspect="1"/>
          </p:cNvPicPr>
          <p:nvPr/>
        </p:nvPicPr>
        <p:blipFill>
          <a:blip r:embed="rId2"/>
          <a:stretch>
            <a:fillRect/>
          </a:stretch>
        </p:blipFill>
        <p:spPr>
          <a:xfrm>
            <a:off x="6185897" y="1733550"/>
            <a:ext cx="5334000" cy="2857500"/>
          </a:xfrm>
          <a:prstGeom prst="rect">
            <a:avLst/>
          </a:prstGeom>
        </p:spPr>
      </p:pic>
    </p:spTree>
    <p:extLst>
      <p:ext uri="{BB962C8B-B14F-4D97-AF65-F5344CB8AC3E}">
        <p14:creationId xmlns:p14="http://schemas.microsoft.com/office/powerpoint/2010/main" val="1263423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 name="Rectangle 235">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55B826-B91E-2511-C86C-0C6DE1240C86}"/>
              </a:ext>
            </a:extLst>
          </p:cNvPr>
          <p:cNvSpPr>
            <a:spLocks noGrp="1"/>
          </p:cNvSpPr>
          <p:nvPr>
            <p:ph type="ctrTitle"/>
          </p:nvPr>
        </p:nvSpPr>
        <p:spPr>
          <a:xfrm>
            <a:off x="908454" y="1360481"/>
            <a:ext cx="4605340" cy="2387600"/>
          </a:xfrm>
        </p:spPr>
        <p:txBody>
          <a:bodyPr>
            <a:normAutofit/>
          </a:bodyPr>
          <a:lstStyle/>
          <a:p>
            <a:pPr algn="l"/>
            <a:r>
              <a:rPr lang="en-US" sz="5000" dirty="0">
                <a:solidFill>
                  <a:schemeClr val="bg1"/>
                </a:solidFill>
              </a:rPr>
              <a:t>Inventory Mgt &amp; Profitability Analysis</a:t>
            </a:r>
          </a:p>
        </p:txBody>
      </p:sp>
      <p:sp>
        <p:nvSpPr>
          <p:cNvPr id="3" name="Subtitle 2">
            <a:extLst>
              <a:ext uri="{FF2B5EF4-FFF2-40B4-BE49-F238E27FC236}">
                <a16:creationId xmlns:a16="http://schemas.microsoft.com/office/drawing/2014/main" id="{D48C1287-4C95-36BB-B6E6-21A747385493}"/>
              </a:ext>
            </a:extLst>
          </p:cNvPr>
          <p:cNvSpPr>
            <a:spLocks noGrp="1"/>
          </p:cNvSpPr>
          <p:nvPr>
            <p:ph type="subTitle" idx="1"/>
          </p:nvPr>
        </p:nvSpPr>
        <p:spPr>
          <a:xfrm>
            <a:off x="908454" y="3840156"/>
            <a:ext cx="4605340" cy="1655762"/>
          </a:xfrm>
        </p:spPr>
        <p:txBody>
          <a:bodyPr>
            <a:normAutofit fontScale="92500" lnSpcReduction="20000"/>
          </a:bodyPr>
          <a:lstStyle/>
          <a:p>
            <a:pPr algn="l"/>
            <a:r>
              <a:rPr lang="en-US" sz="1900" dirty="0">
                <a:solidFill>
                  <a:schemeClr val="bg1"/>
                </a:solidFill>
              </a:rPr>
              <a:t>In Q1 the quantity of microchips sold was higher than every other quarter, however we noticed a sharp decline in Q2 and picked up again.</a:t>
            </a:r>
          </a:p>
          <a:p>
            <a:pPr algn="l"/>
            <a:r>
              <a:rPr lang="en-US" sz="1900" dirty="0">
                <a:solidFill>
                  <a:schemeClr val="bg1"/>
                </a:solidFill>
              </a:rPr>
              <a:t>Robotics and Sensor sold less compared to microchip, even though they got highest sales in Q4.</a:t>
            </a:r>
          </a:p>
          <a:p>
            <a:pPr algn="l"/>
            <a:endParaRPr lang="en-US" sz="1900" dirty="0">
              <a:solidFill>
                <a:schemeClr val="bg1"/>
              </a:solidFill>
            </a:endParaRPr>
          </a:p>
        </p:txBody>
      </p:sp>
      <p:sp>
        <p:nvSpPr>
          <p:cNvPr id="238" name="Rectangle 237">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1679437-0CCC-C9B6-5A4D-727820F1B522}"/>
              </a:ext>
            </a:extLst>
          </p:cNvPr>
          <p:cNvPicPr>
            <a:picLocks noChangeAspect="1"/>
          </p:cNvPicPr>
          <p:nvPr/>
        </p:nvPicPr>
        <p:blipFill>
          <a:blip r:embed="rId2"/>
          <a:stretch>
            <a:fillRect/>
          </a:stretch>
        </p:blipFill>
        <p:spPr>
          <a:xfrm>
            <a:off x="6096000" y="2020087"/>
            <a:ext cx="5419725" cy="2647950"/>
          </a:xfrm>
          <a:prstGeom prst="rect">
            <a:avLst/>
          </a:prstGeom>
        </p:spPr>
      </p:pic>
    </p:spTree>
    <p:extLst>
      <p:ext uri="{BB962C8B-B14F-4D97-AF65-F5344CB8AC3E}">
        <p14:creationId xmlns:p14="http://schemas.microsoft.com/office/powerpoint/2010/main" val="2258475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 name="Rectangle 242">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55B826-B91E-2511-C86C-0C6DE1240C86}"/>
              </a:ext>
            </a:extLst>
          </p:cNvPr>
          <p:cNvSpPr>
            <a:spLocks noGrp="1"/>
          </p:cNvSpPr>
          <p:nvPr>
            <p:ph type="ctrTitle"/>
          </p:nvPr>
        </p:nvSpPr>
        <p:spPr>
          <a:xfrm>
            <a:off x="908454" y="1360481"/>
            <a:ext cx="4605340" cy="2387600"/>
          </a:xfrm>
        </p:spPr>
        <p:txBody>
          <a:bodyPr>
            <a:normAutofit/>
          </a:bodyPr>
          <a:lstStyle/>
          <a:p>
            <a:pPr algn="l"/>
            <a:r>
              <a:rPr lang="en-US" sz="5000" dirty="0">
                <a:solidFill>
                  <a:schemeClr val="bg1"/>
                </a:solidFill>
              </a:rPr>
              <a:t>Inventory Mgt &amp; Profitability Analysis</a:t>
            </a:r>
          </a:p>
        </p:txBody>
      </p:sp>
      <p:sp>
        <p:nvSpPr>
          <p:cNvPr id="3" name="Subtitle 2">
            <a:extLst>
              <a:ext uri="{FF2B5EF4-FFF2-40B4-BE49-F238E27FC236}">
                <a16:creationId xmlns:a16="http://schemas.microsoft.com/office/drawing/2014/main" id="{D48C1287-4C95-36BB-B6E6-21A747385493}"/>
              </a:ext>
            </a:extLst>
          </p:cNvPr>
          <p:cNvSpPr>
            <a:spLocks noGrp="1"/>
          </p:cNvSpPr>
          <p:nvPr>
            <p:ph type="subTitle" idx="1"/>
          </p:nvPr>
        </p:nvSpPr>
        <p:spPr>
          <a:xfrm>
            <a:off x="908454" y="3840156"/>
            <a:ext cx="4605340" cy="1655762"/>
          </a:xfrm>
        </p:spPr>
        <p:txBody>
          <a:bodyPr>
            <a:normAutofit/>
          </a:bodyPr>
          <a:lstStyle/>
          <a:p>
            <a:pPr algn="l"/>
            <a:r>
              <a:rPr lang="en-US" sz="1600" dirty="0">
                <a:solidFill>
                  <a:schemeClr val="bg1"/>
                </a:solidFill>
              </a:rPr>
              <a:t>Even though microchips sold more in Q1, the average profit was in Q4. It is possible that more expensive microchips were sold in Q4.</a:t>
            </a:r>
          </a:p>
          <a:p>
            <a:pPr algn="l"/>
            <a:r>
              <a:rPr lang="en-US" sz="1600" dirty="0">
                <a:solidFill>
                  <a:schemeClr val="bg1"/>
                </a:solidFill>
              </a:rPr>
              <a:t>Robotics had the highest average profit in Q3 while sensor had highest average profit in Q1. </a:t>
            </a:r>
          </a:p>
          <a:p>
            <a:pPr algn="l"/>
            <a:endParaRPr lang="en-US" sz="1600" dirty="0">
              <a:solidFill>
                <a:schemeClr val="bg1"/>
              </a:solidFill>
            </a:endParaRPr>
          </a:p>
        </p:txBody>
      </p:sp>
      <p:sp>
        <p:nvSpPr>
          <p:cNvPr id="245" name="Rectangle 244">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5ED818B-9CA7-AEFF-E161-51DDB3434A7B}"/>
              </a:ext>
            </a:extLst>
          </p:cNvPr>
          <p:cNvPicPr>
            <a:picLocks noChangeAspect="1"/>
          </p:cNvPicPr>
          <p:nvPr/>
        </p:nvPicPr>
        <p:blipFill>
          <a:blip r:embed="rId2"/>
          <a:stretch>
            <a:fillRect/>
          </a:stretch>
        </p:blipFill>
        <p:spPr>
          <a:xfrm>
            <a:off x="5934075" y="2052637"/>
            <a:ext cx="5562600" cy="2747963"/>
          </a:xfrm>
          <a:prstGeom prst="rect">
            <a:avLst/>
          </a:prstGeom>
        </p:spPr>
      </p:pic>
    </p:spTree>
    <p:extLst>
      <p:ext uri="{BB962C8B-B14F-4D97-AF65-F5344CB8AC3E}">
        <p14:creationId xmlns:p14="http://schemas.microsoft.com/office/powerpoint/2010/main" val="131816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 name="Rectangle 242">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55B826-B91E-2511-C86C-0C6DE1240C86}"/>
              </a:ext>
            </a:extLst>
          </p:cNvPr>
          <p:cNvSpPr>
            <a:spLocks noGrp="1"/>
          </p:cNvSpPr>
          <p:nvPr>
            <p:ph type="ctrTitle"/>
          </p:nvPr>
        </p:nvSpPr>
        <p:spPr>
          <a:xfrm>
            <a:off x="908454" y="1360481"/>
            <a:ext cx="4605340" cy="2387600"/>
          </a:xfrm>
        </p:spPr>
        <p:txBody>
          <a:bodyPr>
            <a:normAutofit/>
          </a:bodyPr>
          <a:lstStyle/>
          <a:p>
            <a:pPr algn="l"/>
            <a:r>
              <a:rPr lang="en-US" sz="5000" dirty="0">
                <a:solidFill>
                  <a:schemeClr val="bg1"/>
                </a:solidFill>
              </a:rPr>
              <a:t>Inventory Mgt &amp; Profitability Analysis</a:t>
            </a:r>
          </a:p>
        </p:txBody>
      </p:sp>
      <p:sp>
        <p:nvSpPr>
          <p:cNvPr id="3" name="Subtitle 2">
            <a:extLst>
              <a:ext uri="{FF2B5EF4-FFF2-40B4-BE49-F238E27FC236}">
                <a16:creationId xmlns:a16="http://schemas.microsoft.com/office/drawing/2014/main" id="{D48C1287-4C95-36BB-B6E6-21A747385493}"/>
              </a:ext>
            </a:extLst>
          </p:cNvPr>
          <p:cNvSpPr>
            <a:spLocks noGrp="1"/>
          </p:cNvSpPr>
          <p:nvPr>
            <p:ph type="subTitle" idx="1"/>
          </p:nvPr>
        </p:nvSpPr>
        <p:spPr>
          <a:xfrm>
            <a:off x="908454" y="3840156"/>
            <a:ext cx="4605340" cy="1655762"/>
          </a:xfrm>
        </p:spPr>
        <p:txBody>
          <a:bodyPr>
            <a:normAutofit lnSpcReduction="10000"/>
          </a:bodyPr>
          <a:lstStyle/>
          <a:p>
            <a:pPr algn="l"/>
            <a:r>
              <a:rPr lang="en-US" sz="1600" dirty="0">
                <a:solidFill>
                  <a:schemeClr val="bg1"/>
                </a:solidFill>
              </a:rPr>
              <a:t>From the chart, it is clear some products are fast moving while some are slow moving in some quarter. </a:t>
            </a:r>
          </a:p>
          <a:p>
            <a:pPr algn="l"/>
            <a:r>
              <a:rPr lang="en-US" sz="1600" dirty="0">
                <a:solidFill>
                  <a:schemeClr val="bg1"/>
                </a:solidFill>
              </a:rPr>
              <a:t>Items that were </a:t>
            </a:r>
            <a:r>
              <a:rPr lang="en-US" sz="1600">
                <a:solidFill>
                  <a:schemeClr val="bg1"/>
                </a:solidFill>
              </a:rPr>
              <a:t>redundant in a </a:t>
            </a:r>
            <a:r>
              <a:rPr lang="en-US" sz="1600" dirty="0">
                <a:solidFill>
                  <a:schemeClr val="bg1"/>
                </a:solidFill>
              </a:rPr>
              <a:t>particular quarter are captured in red font color.</a:t>
            </a:r>
          </a:p>
          <a:p>
            <a:pPr algn="l"/>
            <a:r>
              <a:rPr lang="en-US" sz="1600" dirty="0">
                <a:solidFill>
                  <a:schemeClr val="bg1"/>
                </a:solidFill>
              </a:rPr>
              <a:t> </a:t>
            </a:r>
          </a:p>
          <a:p>
            <a:pPr algn="l"/>
            <a:endParaRPr lang="en-US" sz="1600" dirty="0">
              <a:solidFill>
                <a:schemeClr val="bg1"/>
              </a:solidFill>
            </a:endParaRPr>
          </a:p>
        </p:txBody>
      </p:sp>
      <p:sp>
        <p:nvSpPr>
          <p:cNvPr id="245" name="Rectangle 244">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8BF7BE1-0100-3328-991D-488897B582C0}"/>
              </a:ext>
            </a:extLst>
          </p:cNvPr>
          <p:cNvPicPr>
            <a:picLocks noChangeAspect="1"/>
          </p:cNvPicPr>
          <p:nvPr/>
        </p:nvPicPr>
        <p:blipFill>
          <a:blip r:embed="rId2"/>
          <a:stretch>
            <a:fillRect/>
          </a:stretch>
        </p:blipFill>
        <p:spPr>
          <a:xfrm>
            <a:off x="6443662" y="1809750"/>
            <a:ext cx="5000625" cy="3067050"/>
          </a:xfrm>
          <a:prstGeom prst="rect">
            <a:avLst/>
          </a:prstGeom>
        </p:spPr>
      </p:pic>
    </p:spTree>
    <p:extLst>
      <p:ext uri="{BB962C8B-B14F-4D97-AF65-F5344CB8AC3E}">
        <p14:creationId xmlns:p14="http://schemas.microsoft.com/office/powerpoint/2010/main" val="1814865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oup 146">
            <a:extLst>
              <a:ext uri="{FF2B5EF4-FFF2-40B4-BE49-F238E27FC236}">
                <a16:creationId xmlns:a16="http://schemas.microsoft.com/office/drawing/2014/main" id="{84A5B589-9002-4056-B090-2D67F91D0F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8" name="Oval 147">
              <a:extLst>
                <a:ext uri="{FF2B5EF4-FFF2-40B4-BE49-F238E27FC236}">
                  <a16:creationId xmlns:a16="http://schemas.microsoft.com/office/drawing/2014/main" id="{3A835187-0C07-4D17-9E39-08D662C3B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04172AE2-2B17-4373-9C8A-857DB850B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FBC35780-F7A4-40AE-B53C-10DC17CF9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9E92B18C-33F1-4886-82C5-978586422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B0C009CF-3334-41D6-BE6D-9601680B0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035B0727-8025-44A8-A313-F0BABC2A40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F55B826-B91E-2511-C86C-0C6DE1240C86}"/>
              </a:ext>
            </a:extLst>
          </p:cNvPr>
          <p:cNvSpPr>
            <a:spLocks noGrp="1"/>
          </p:cNvSpPr>
          <p:nvPr>
            <p:ph type="ctrTitle"/>
          </p:nvPr>
        </p:nvSpPr>
        <p:spPr>
          <a:xfrm>
            <a:off x="390525" y="154216"/>
            <a:ext cx="10772628" cy="1476154"/>
          </a:xfrm>
          <a:noFill/>
        </p:spPr>
        <p:txBody>
          <a:bodyPr anchor="b">
            <a:normAutofit/>
          </a:bodyPr>
          <a:lstStyle/>
          <a:p>
            <a:r>
              <a:rPr lang="en-US" sz="4800" dirty="0">
                <a:solidFill>
                  <a:schemeClr val="bg1"/>
                </a:solidFill>
              </a:rPr>
              <a:t>	Inventory Mgt &amp; Profitability Analysis </a:t>
            </a:r>
          </a:p>
        </p:txBody>
      </p:sp>
      <p:sp>
        <p:nvSpPr>
          <p:cNvPr id="176" name="Rectangle 175">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7" name="Group 156">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913537" y="135711"/>
            <a:ext cx="304800" cy="429768"/>
            <a:chOff x="215328" y="-46937"/>
            <a:chExt cx="304800" cy="2773841"/>
          </a:xfrm>
        </p:grpSpPr>
        <p:cxnSp>
          <p:nvCxnSpPr>
            <p:cNvPr id="158" name="Straight Connector 157">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3" name="Group 162">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64" name="Straight Connector 163">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69" name="Rectangle 168">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72" name="Straight Connector 171">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D48C1287-4C95-36BB-B6E6-21A747385493}"/>
              </a:ext>
            </a:extLst>
          </p:cNvPr>
          <p:cNvSpPr>
            <a:spLocks noGrp="1"/>
          </p:cNvSpPr>
          <p:nvPr>
            <p:ph type="subTitle" idx="1"/>
          </p:nvPr>
        </p:nvSpPr>
        <p:spPr>
          <a:xfrm>
            <a:off x="630935" y="2211782"/>
            <a:ext cx="10960989" cy="4346423"/>
          </a:xfrm>
          <a:noFill/>
        </p:spPr>
        <p:txBody>
          <a:bodyPr anchor="t">
            <a:normAutofit lnSpcReduction="10000"/>
          </a:bodyPr>
          <a:lstStyle/>
          <a:p>
            <a:pPr marL="342900" indent="-342900" algn="l">
              <a:buFont typeface="Wingdings" panose="05000000000000000000" pitchFamily="2" charset="2"/>
              <a:buChar char="Ø"/>
            </a:pPr>
            <a:r>
              <a:rPr lang="en-US" b="1" dirty="0">
                <a:solidFill>
                  <a:schemeClr val="bg1"/>
                </a:solidFill>
              </a:rPr>
              <a:t>Insight:</a:t>
            </a:r>
          </a:p>
          <a:p>
            <a:pPr algn="l"/>
            <a:r>
              <a:rPr lang="en-US" dirty="0">
                <a:solidFill>
                  <a:schemeClr val="bg1"/>
                </a:solidFill>
              </a:rPr>
              <a:t>There is a consistent overproduction of robotics in the consumer electronics sector, leading to high inventory holding costs and increased risk of obsolescence.</a:t>
            </a:r>
          </a:p>
          <a:p>
            <a:pPr algn="l"/>
            <a:r>
              <a:rPr lang="en-US" dirty="0">
                <a:solidFill>
                  <a:schemeClr val="bg1"/>
                </a:solidFill>
              </a:rPr>
              <a:t>The sensor category, particularly in the automotive sector, has the highest profit margins but is currently under-marketed.</a:t>
            </a:r>
          </a:p>
          <a:p>
            <a:pPr marL="342900" indent="-342900" algn="l">
              <a:buFont typeface="Wingdings" panose="05000000000000000000" pitchFamily="2" charset="2"/>
              <a:buChar char="Ø"/>
            </a:pPr>
            <a:r>
              <a:rPr lang="en-US" b="1" dirty="0">
                <a:solidFill>
                  <a:schemeClr val="bg1"/>
                </a:solidFill>
              </a:rPr>
              <a:t>Recommendations:</a:t>
            </a:r>
          </a:p>
          <a:p>
            <a:pPr algn="l"/>
            <a:r>
              <a:rPr lang="en-US" dirty="0">
                <a:solidFill>
                  <a:schemeClr val="bg1"/>
                </a:solidFill>
              </a:rPr>
              <a:t>Adjust production schedules based on demand forecasting models, reducing overproduction and aligning inventory levels more closely with actual market demand. </a:t>
            </a:r>
          </a:p>
          <a:p>
            <a:pPr algn="l"/>
            <a:r>
              <a:rPr lang="en-US" dirty="0">
                <a:solidFill>
                  <a:schemeClr val="bg1"/>
                </a:solidFill>
              </a:rPr>
              <a:t>Focus on promoting sensors in the automotive sector through targeted marketing campaigns and expanding the sales team to increase market penetration.</a:t>
            </a:r>
          </a:p>
        </p:txBody>
      </p:sp>
    </p:spTree>
    <p:extLst>
      <p:ext uri="{BB962C8B-B14F-4D97-AF65-F5344CB8AC3E}">
        <p14:creationId xmlns:p14="http://schemas.microsoft.com/office/powerpoint/2010/main" val="2296464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oup 146">
            <a:extLst>
              <a:ext uri="{FF2B5EF4-FFF2-40B4-BE49-F238E27FC236}">
                <a16:creationId xmlns:a16="http://schemas.microsoft.com/office/drawing/2014/main" id="{84A5B589-9002-4056-B090-2D67F91D0F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8" name="Oval 147">
              <a:extLst>
                <a:ext uri="{FF2B5EF4-FFF2-40B4-BE49-F238E27FC236}">
                  <a16:creationId xmlns:a16="http://schemas.microsoft.com/office/drawing/2014/main" id="{3A835187-0C07-4D17-9E39-08D662C3B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04172AE2-2B17-4373-9C8A-857DB850B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FBC35780-F7A4-40AE-B53C-10DC17CF9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9E92B18C-33F1-4886-82C5-978586422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B0C009CF-3334-41D6-BE6D-9601680B0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035B0727-8025-44A8-A313-F0BABC2A40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6" name="Rectangle 175">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7" name="Group 156">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913537" y="135711"/>
            <a:ext cx="304800" cy="429768"/>
            <a:chOff x="215328" y="-46937"/>
            <a:chExt cx="304800" cy="2773841"/>
          </a:xfrm>
        </p:grpSpPr>
        <p:cxnSp>
          <p:nvCxnSpPr>
            <p:cNvPr id="158" name="Straight Connector 157">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3" name="Group 162">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64" name="Straight Connector 163">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69" name="Rectangle 168">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72" name="Straight Connector 171">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33609EFF-4D31-707B-0E4B-061E40499981}"/>
              </a:ext>
            </a:extLst>
          </p:cNvPr>
          <p:cNvSpPr txBox="1"/>
          <p:nvPr/>
        </p:nvSpPr>
        <p:spPr>
          <a:xfrm>
            <a:off x="139828" y="114299"/>
            <a:ext cx="11175230" cy="707886"/>
          </a:xfrm>
          <a:prstGeom prst="rect">
            <a:avLst/>
          </a:prstGeom>
          <a:noFill/>
        </p:spPr>
        <p:txBody>
          <a:bodyPr wrap="square" rtlCol="0">
            <a:spAutoFit/>
          </a:bodyPr>
          <a:lstStyle/>
          <a:p>
            <a:r>
              <a:rPr lang="en-US" sz="4000" dirty="0">
                <a:solidFill>
                  <a:schemeClr val="bg1"/>
                </a:solidFill>
              </a:rPr>
              <a:t>    				EXPANSION DASHBOARD</a:t>
            </a:r>
          </a:p>
        </p:txBody>
      </p:sp>
      <p:pic>
        <p:nvPicPr>
          <p:cNvPr id="8" name="Picture 7">
            <a:extLst>
              <a:ext uri="{FF2B5EF4-FFF2-40B4-BE49-F238E27FC236}">
                <a16:creationId xmlns:a16="http://schemas.microsoft.com/office/drawing/2014/main" id="{4FF7EBA0-B38C-5F48-DEC7-F8D02DF457CF}"/>
              </a:ext>
            </a:extLst>
          </p:cNvPr>
          <p:cNvPicPr>
            <a:picLocks noChangeAspect="1"/>
          </p:cNvPicPr>
          <p:nvPr/>
        </p:nvPicPr>
        <p:blipFill>
          <a:blip r:embed="rId2"/>
          <a:stretch>
            <a:fillRect/>
          </a:stretch>
        </p:blipFill>
        <p:spPr>
          <a:xfrm>
            <a:off x="285457" y="936484"/>
            <a:ext cx="11696993" cy="5773878"/>
          </a:xfrm>
          <a:prstGeom prst="rect">
            <a:avLst/>
          </a:prstGeom>
        </p:spPr>
      </p:pic>
    </p:spTree>
    <p:extLst>
      <p:ext uri="{BB962C8B-B14F-4D97-AF65-F5344CB8AC3E}">
        <p14:creationId xmlns:p14="http://schemas.microsoft.com/office/powerpoint/2010/main" val="897755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 name="Rectangle 235">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55B826-B91E-2511-C86C-0C6DE1240C86}"/>
              </a:ext>
            </a:extLst>
          </p:cNvPr>
          <p:cNvSpPr>
            <a:spLocks noGrp="1"/>
          </p:cNvSpPr>
          <p:nvPr>
            <p:ph type="ctrTitle"/>
          </p:nvPr>
        </p:nvSpPr>
        <p:spPr>
          <a:xfrm>
            <a:off x="908453" y="142875"/>
            <a:ext cx="7406871" cy="866775"/>
          </a:xfrm>
        </p:spPr>
        <p:txBody>
          <a:bodyPr>
            <a:normAutofit fontScale="90000"/>
          </a:bodyPr>
          <a:lstStyle/>
          <a:p>
            <a:pPr algn="l"/>
            <a:r>
              <a:rPr lang="en-US" sz="5000" dirty="0">
                <a:solidFill>
                  <a:schemeClr val="bg1"/>
                </a:solidFill>
              </a:rPr>
              <a:t>			Expansion Analysis</a:t>
            </a:r>
          </a:p>
        </p:txBody>
      </p:sp>
      <p:sp>
        <p:nvSpPr>
          <p:cNvPr id="3" name="Subtitle 2">
            <a:extLst>
              <a:ext uri="{FF2B5EF4-FFF2-40B4-BE49-F238E27FC236}">
                <a16:creationId xmlns:a16="http://schemas.microsoft.com/office/drawing/2014/main" id="{D48C1287-4C95-36BB-B6E6-21A747385493}"/>
              </a:ext>
            </a:extLst>
          </p:cNvPr>
          <p:cNvSpPr>
            <a:spLocks noGrp="1"/>
          </p:cNvSpPr>
          <p:nvPr>
            <p:ph type="subTitle" idx="1"/>
          </p:nvPr>
        </p:nvSpPr>
        <p:spPr>
          <a:xfrm>
            <a:off x="794153" y="2207420"/>
            <a:ext cx="4797021" cy="2488406"/>
          </a:xfrm>
        </p:spPr>
        <p:txBody>
          <a:bodyPr>
            <a:normAutofit/>
          </a:bodyPr>
          <a:lstStyle/>
          <a:p>
            <a:pPr algn="l"/>
            <a:r>
              <a:rPr lang="en-US" sz="2800" dirty="0">
                <a:solidFill>
                  <a:schemeClr val="bg1"/>
                </a:solidFill>
              </a:rPr>
              <a:t>Despite decent sales, robotics and sensors show lower revenue compared to microchips, with production costs close to those of microchips.</a:t>
            </a:r>
          </a:p>
          <a:p>
            <a:pPr algn="l"/>
            <a:endParaRPr lang="en-US" sz="1900" dirty="0">
              <a:solidFill>
                <a:schemeClr val="bg1"/>
              </a:solidFill>
            </a:endParaRPr>
          </a:p>
        </p:txBody>
      </p:sp>
      <p:pic>
        <p:nvPicPr>
          <p:cNvPr id="6" name="Picture 5">
            <a:extLst>
              <a:ext uri="{FF2B5EF4-FFF2-40B4-BE49-F238E27FC236}">
                <a16:creationId xmlns:a16="http://schemas.microsoft.com/office/drawing/2014/main" id="{B06D01B1-C8DC-38AA-1AAF-E88A6AAF399B}"/>
              </a:ext>
            </a:extLst>
          </p:cNvPr>
          <p:cNvPicPr>
            <a:picLocks noChangeAspect="1"/>
          </p:cNvPicPr>
          <p:nvPr/>
        </p:nvPicPr>
        <p:blipFill>
          <a:blip r:embed="rId2">
            <a:alphaModFix/>
          </a:blip>
          <a:stretch>
            <a:fillRect/>
          </a:stretch>
        </p:blipFill>
        <p:spPr>
          <a:xfrm>
            <a:off x="5800735" y="1847850"/>
            <a:ext cx="5686416" cy="3352799"/>
          </a:xfrm>
          <a:prstGeom prst="rect">
            <a:avLst/>
          </a:prstGeom>
        </p:spPr>
      </p:pic>
      <p:sp>
        <p:nvSpPr>
          <p:cNvPr id="238" name="Rectangle 237">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817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gital financial graph">
            <a:extLst>
              <a:ext uri="{FF2B5EF4-FFF2-40B4-BE49-F238E27FC236}">
                <a16:creationId xmlns:a16="http://schemas.microsoft.com/office/drawing/2014/main" id="{A95A4FE4-D546-150F-4D18-120FE8A56AD0}"/>
              </a:ext>
            </a:extLst>
          </p:cNvPr>
          <p:cNvPicPr>
            <a:picLocks noChangeAspect="1"/>
          </p:cNvPicPr>
          <p:nvPr/>
        </p:nvPicPr>
        <p:blipFill>
          <a:blip r:embed="rId2">
            <a:alphaModFix amt="5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4332E361-399E-9E2F-019C-78A631280BC1}"/>
              </a:ext>
            </a:extLst>
          </p:cNvPr>
          <p:cNvSpPr>
            <a:spLocks noGrp="1"/>
          </p:cNvSpPr>
          <p:nvPr>
            <p:ph type="ctrTitle"/>
          </p:nvPr>
        </p:nvSpPr>
        <p:spPr>
          <a:xfrm>
            <a:off x="761999" y="1137435"/>
            <a:ext cx="10201275" cy="1748640"/>
          </a:xfrm>
        </p:spPr>
        <p:txBody>
          <a:bodyPr anchor="t">
            <a:normAutofit/>
          </a:bodyPr>
          <a:lstStyle/>
          <a:p>
            <a:pPr>
              <a:spcBef>
                <a:spcPts val="600"/>
              </a:spcBef>
              <a:spcAft>
                <a:spcPts val="600"/>
              </a:spcAft>
            </a:pPr>
            <a:r>
              <a:rPr lang="en-US" sz="1600" b="1" dirty="0">
                <a:solidFill>
                  <a:srgbClr val="FFFFFF"/>
                </a:solidFill>
              </a:rPr>
              <a:t>			</a:t>
            </a:r>
            <a:r>
              <a:rPr lang="en-US" sz="4000" b="1" dirty="0">
                <a:solidFill>
                  <a:srgbClr val="FFFFFF"/>
                </a:solidFill>
              </a:rPr>
              <a:t>Analysis Goals</a:t>
            </a:r>
            <a:br>
              <a:rPr lang="en-US" sz="1600" b="1" dirty="0">
                <a:solidFill>
                  <a:srgbClr val="FFFFFF"/>
                </a:solidFill>
              </a:rPr>
            </a:br>
            <a:br>
              <a:rPr lang="en-US" sz="1600" b="1" dirty="0">
                <a:solidFill>
                  <a:srgbClr val="FFFFFF"/>
                </a:solidFill>
              </a:rPr>
            </a:br>
            <a:br>
              <a:rPr lang="en-US" sz="1600" dirty="0">
                <a:solidFill>
                  <a:srgbClr val="FFFFFF"/>
                </a:solidFill>
              </a:rPr>
            </a:br>
            <a:br>
              <a:rPr lang="en-US" sz="1600" dirty="0">
                <a:solidFill>
                  <a:srgbClr val="FFFFFF"/>
                </a:solidFill>
              </a:rPr>
            </a:br>
            <a:endParaRPr lang="en-US" sz="1600" dirty="0">
              <a:solidFill>
                <a:srgbClr val="FFFFFF"/>
              </a:solidFill>
            </a:endParaRPr>
          </a:p>
        </p:txBody>
      </p:sp>
      <p:cxnSp>
        <p:nvCxnSpPr>
          <p:cNvPr id="21" name="Straight Connector 20">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68E0A261-2B9A-04DB-F1DA-98CCE5F9B70F}"/>
              </a:ext>
            </a:extLst>
          </p:cNvPr>
          <p:cNvSpPr txBox="1">
            <a:spLocks/>
          </p:cNvSpPr>
          <p:nvPr/>
        </p:nvSpPr>
        <p:spPr>
          <a:xfrm>
            <a:off x="914399" y="2447925"/>
            <a:ext cx="10201275" cy="4038599"/>
          </a:xfrm>
          <a:prstGeom prst="rect">
            <a:avLst/>
          </a:prstGeom>
        </p:spPr>
        <p:txBody>
          <a:bodyPr vert="horz" lIns="91440" tIns="45720" rIns="91440" bIns="45720" rtlCol="0" anchor="t">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600"/>
              </a:spcBef>
              <a:spcAft>
                <a:spcPts val="600"/>
              </a:spcAft>
            </a:pPr>
            <a:r>
              <a:rPr lang="en-US" sz="1600" b="1" dirty="0">
                <a:solidFill>
                  <a:srgbClr val="FFFFFF"/>
                </a:solidFill>
              </a:rPr>
              <a:t>			</a:t>
            </a:r>
            <a:r>
              <a:rPr lang="en-US" sz="4000" b="1" dirty="0">
                <a:solidFill>
                  <a:srgbClr val="FFFFFF"/>
                </a:solidFill>
              </a:rPr>
              <a:t> Problem Statement</a:t>
            </a:r>
            <a:br>
              <a:rPr lang="en-US" sz="1600" b="1" dirty="0">
                <a:solidFill>
                  <a:srgbClr val="FFFFFF"/>
                </a:solidFill>
              </a:rPr>
            </a:br>
            <a:br>
              <a:rPr lang="en-US" sz="2300" b="1" dirty="0">
                <a:solidFill>
                  <a:srgbClr val="FFFFFF"/>
                </a:solidFill>
              </a:rPr>
            </a:br>
            <a:r>
              <a:rPr lang="en-US" sz="2300" dirty="0" err="1">
                <a:solidFill>
                  <a:srgbClr val="FFFFFF"/>
                </a:solidFill>
              </a:rPr>
              <a:t>Techtronix</a:t>
            </a:r>
            <a:r>
              <a:rPr lang="en-US" sz="2300" dirty="0">
                <a:solidFill>
                  <a:srgbClr val="FFFFFF"/>
                </a:solidFill>
              </a:rPr>
              <a:t> Innovations, a leader in the microchip and robotics industry, is currently facing significant challenges in optimizing its sales strategies, refining production planning, and expanding into new markets. These issues stem from unpredictable demand, inefficiencies in inventory management, and difficulties in identifying profitable market opportunities. The company needs a comprehensive analysis to address these pain points and unlock growth potential.</a:t>
            </a:r>
          </a:p>
          <a:p>
            <a:pPr algn="l">
              <a:spcBef>
                <a:spcPts val="600"/>
              </a:spcBef>
              <a:spcAft>
                <a:spcPts val="600"/>
              </a:spcAft>
            </a:pPr>
            <a:br>
              <a:rPr lang="en-US" sz="2300" b="1" dirty="0">
                <a:solidFill>
                  <a:srgbClr val="FFFFFF"/>
                </a:solidFill>
              </a:rPr>
            </a:br>
            <a:r>
              <a:rPr lang="en-US" sz="2300" b="1" dirty="0">
                <a:solidFill>
                  <a:srgbClr val="FFFFFF"/>
                </a:solidFill>
              </a:rPr>
              <a:t>Goals</a:t>
            </a:r>
          </a:p>
          <a:p>
            <a:pPr algn="l">
              <a:spcBef>
                <a:spcPts val="600"/>
              </a:spcBef>
              <a:spcAft>
                <a:spcPts val="600"/>
              </a:spcAft>
            </a:pPr>
            <a:br>
              <a:rPr lang="en-US" sz="2300" b="1" dirty="0">
                <a:solidFill>
                  <a:srgbClr val="FFFFFF"/>
                </a:solidFill>
              </a:rPr>
            </a:br>
            <a:r>
              <a:rPr lang="en-US" sz="2300" dirty="0">
                <a:solidFill>
                  <a:srgbClr val="FFFFFF"/>
                </a:solidFill>
              </a:rPr>
              <a:t>Build a Power BI report to analyze sales performance, customer insights, inventory optimization, profitability, and identify market expansion opportunities.</a:t>
            </a:r>
            <a:br>
              <a:rPr lang="en-US" sz="1600" b="1" dirty="0">
                <a:solidFill>
                  <a:srgbClr val="FFFFFF"/>
                </a:solidFill>
              </a:rPr>
            </a:br>
            <a:br>
              <a:rPr lang="en-US" sz="1600" dirty="0">
                <a:solidFill>
                  <a:srgbClr val="FFFFFF"/>
                </a:solidFill>
              </a:rPr>
            </a:br>
            <a:br>
              <a:rPr lang="en-US" sz="1600" dirty="0">
                <a:solidFill>
                  <a:srgbClr val="FFFFFF"/>
                </a:solidFill>
              </a:rPr>
            </a:br>
            <a:endParaRPr lang="en-US" sz="1600" dirty="0">
              <a:solidFill>
                <a:srgbClr val="FFFFFF"/>
              </a:solidFill>
            </a:endParaRPr>
          </a:p>
        </p:txBody>
      </p:sp>
    </p:spTree>
    <p:extLst>
      <p:ext uri="{BB962C8B-B14F-4D97-AF65-F5344CB8AC3E}">
        <p14:creationId xmlns:p14="http://schemas.microsoft.com/office/powerpoint/2010/main" val="1275651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 name="Rectangle 235">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55B826-B91E-2511-C86C-0C6DE1240C86}"/>
              </a:ext>
            </a:extLst>
          </p:cNvPr>
          <p:cNvSpPr>
            <a:spLocks noGrp="1"/>
          </p:cNvSpPr>
          <p:nvPr>
            <p:ph type="ctrTitle"/>
          </p:nvPr>
        </p:nvSpPr>
        <p:spPr>
          <a:xfrm>
            <a:off x="908453" y="28575"/>
            <a:ext cx="9502371" cy="1147756"/>
          </a:xfrm>
        </p:spPr>
        <p:txBody>
          <a:bodyPr>
            <a:normAutofit/>
          </a:bodyPr>
          <a:lstStyle/>
          <a:p>
            <a:pPr algn="l"/>
            <a:r>
              <a:rPr lang="en-US" sz="5000" dirty="0">
                <a:solidFill>
                  <a:schemeClr val="bg1"/>
                </a:solidFill>
              </a:rPr>
              <a:t>			Expansion Analysis</a:t>
            </a:r>
          </a:p>
        </p:txBody>
      </p:sp>
      <p:sp>
        <p:nvSpPr>
          <p:cNvPr id="3" name="Subtitle 2">
            <a:extLst>
              <a:ext uri="{FF2B5EF4-FFF2-40B4-BE49-F238E27FC236}">
                <a16:creationId xmlns:a16="http://schemas.microsoft.com/office/drawing/2014/main" id="{D48C1287-4C95-36BB-B6E6-21A747385493}"/>
              </a:ext>
            </a:extLst>
          </p:cNvPr>
          <p:cNvSpPr>
            <a:spLocks noGrp="1"/>
          </p:cNvSpPr>
          <p:nvPr>
            <p:ph type="subTitle" idx="1"/>
          </p:nvPr>
        </p:nvSpPr>
        <p:spPr>
          <a:xfrm>
            <a:off x="908453" y="1849430"/>
            <a:ext cx="5370895" cy="3598870"/>
          </a:xfrm>
        </p:spPr>
        <p:txBody>
          <a:bodyPr>
            <a:normAutofit/>
          </a:bodyPr>
          <a:lstStyle/>
          <a:p>
            <a:pPr algn="l"/>
            <a:r>
              <a:rPr lang="en-US" sz="1900" dirty="0">
                <a:solidFill>
                  <a:schemeClr val="bg1"/>
                </a:solidFill>
              </a:rPr>
              <a:t>Asia-Pacific has shown the highest profitability and revenue for microchips, which is the most significant product for all category.</a:t>
            </a:r>
          </a:p>
          <a:p>
            <a:pPr algn="l"/>
            <a:r>
              <a:rPr lang="en-US" sz="1900" dirty="0">
                <a:solidFill>
                  <a:schemeClr val="bg1"/>
                </a:solidFill>
              </a:rPr>
              <a:t>Europe has the second-highest revenue and profit margins, with robotics contributing significantly. The demand for robotics in the industrial and consumer electronics sectors is strong.</a:t>
            </a:r>
          </a:p>
          <a:p>
            <a:pPr algn="l"/>
            <a:r>
              <a:rPr lang="en-US" sz="1900" dirty="0">
                <a:solidFill>
                  <a:schemeClr val="bg1"/>
                </a:solidFill>
              </a:rPr>
              <a:t>North America, while profitable, shows lower growth potential compared to Asia-Pacific and Europe. However, the steady demand across all product categories presents an opportunity for consolidation and steady growth.</a:t>
            </a:r>
          </a:p>
          <a:p>
            <a:pPr algn="l"/>
            <a:endParaRPr lang="en-US" sz="1900" dirty="0">
              <a:solidFill>
                <a:schemeClr val="bg1"/>
              </a:solidFill>
            </a:endParaRPr>
          </a:p>
          <a:p>
            <a:pPr algn="l"/>
            <a:endParaRPr lang="en-US" sz="1900" dirty="0">
              <a:solidFill>
                <a:schemeClr val="bg1"/>
              </a:solidFill>
            </a:endParaRPr>
          </a:p>
          <a:p>
            <a:pPr algn="l"/>
            <a:endParaRPr lang="en-US" sz="1900" dirty="0">
              <a:solidFill>
                <a:schemeClr val="bg1"/>
              </a:solidFill>
            </a:endParaRPr>
          </a:p>
        </p:txBody>
      </p:sp>
      <p:sp>
        <p:nvSpPr>
          <p:cNvPr id="238" name="Rectangle 237">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7C73D6B-061D-8245-DD94-ADC4153F935E}"/>
              </a:ext>
            </a:extLst>
          </p:cNvPr>
          <p:cNvPicPr>
            <a:picLocks noChangeAspect="1"/>
          </p:cNvPicPr>
          <p:nvPr/>
        </p:nvPicPr>
        <p:blipFill>
          <a:blip r:embed="rId2"/>
          <a:stretch>
            <a:fillRect/>
          </a:stretch>
        </p:blipFill>
        <p:spPr>
          <a:xfrm>
            <a:off x="6881810" y="2100262"/>
            <a:ext cx="4605340" cy="2352675"/>
          </a:xfrm>
          <a:prstGeom prst="rect">
            <a:avLst/>
          </a:prstGeom>
        </p:spPr>
      </p:pic>
    </p:spTree>
    <p:extLst>
      <p:ext uri="{BB962C8B-B14F-4D97-AF65-F5344CB8AC3E}">
        <p14:creationId xmlns:p14="http://schemas.microsoft.com/office/powerpoint/2010/main" val="2698281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 name="Rectangle 235">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55B826-B91E-2511-C86C-0C6DE1240C86}"/>
              </a:ext>
            </a:extLst>
          </p:cNvPr>
          <p:cNvSpPr>
            <a:spLocks noGrp="1"/>
          </p:cNvSpPr>
          <p:nvPr>
            <p:ph type="ctrTitle"/>
          </p:nvPr>
        </p:nvSpPr>
        <p:spPr>
          <a:xfrm>
            <a:off x="908454" y="-173044"/>
            <a:ext cx="8292696" cy="1087444"/>
          </a:xfrm>
        </p:spPr>
        <p:txBody>
          <a:bodyPr>
            <a:normAutofit/>
          </a:bodyPr>
          <a:lstStyle/>
          <a:p>
            <a:pPr algn="l"/>
            <a:r>
              <a:rPr lang="en-US" sz="5000" dirty="0">
                <a:solidFill>
                  <a:schemeClr val="bg1"/>
                </a:solidFill>
              </a:rPr>
              <a:t>			Expansion Analysis</a:t>
            </a:r>
          </a:p>
        </p:txBody>
      </p:sp>
      <p:sp>
        <p:nvSpPr>
          <p:cNvPr id="3" name="Subtitle 2">
            <a:extLst>
              <a:ext uri="{FF2B5EF4-FFF2-40B4-BE49-F238E27FC236}">
                <a16:creationId xmlns:a16="http://schemas.microsoft.com/office/drawing/2014/main" id="{D48C1287-4C95-36BB-B6E6-21A747385493}"/>
              </a:ext>
            </a:extLst>
          </p:cNvPr>
          <p:cNvSpPr>
            <a:spLocks noGrp="1"/>
          </p:cNvSpPr>
          <p:nvPr>
            <p:ph type="subTitle" idx="1"/>
          </p:nvPr>
        </p:nvSpPr>
        <p:spPr>
          <a:xfrm>
            <a:off x="908453" y="1868480"/>
            <a:ext cx="4963707" cy="3484569"/>
          </a:xfrm>
        </p:spPr>
        <p:txBody>
          <a:bodyPr>
            <a:normAutofit/>
          </a:bodyPr>
          <a:lstStyle/>
          <a:p>
            <a:pPr algn="l"/>
            <a:r>
              <a:rPr lang="en-US" sz="1900" dirty="0">
                <a:solidFill>
                  <a:schemeClr val="bg1"/>
                </a:solidFill>
              </a:rPr>
              <a:t>Asia-Pacific has shown the highest profit. Tailor marketing strategies to the specific needs and preferences of the Asia-Pacific market, focusing on the strengths of microchips. </a:t>
            </a:r>
          </a:p>
          <a:p>
            <a:pPr algn="l"/>
            <a:r>
              <a:rPr lang="en-US" sz="1900" dirty="0">
                <a:solidFill>
                  <a:schemeClr val="bg1"/>
                </a:solidFill>
              </a:rPr>
              <a:t>Since Europe has shown the second highest profit margin.  Develop customized solutions tailored to the unique needs of the European market, particularly in the industrial  automation and consumer electronics.</a:t>
            </a:r>
          </a:p>
          <a:p>
            <a:pPr algn="l"/>
            <a:endParaRPr lang="en-US" sz="1900" dirty="0">
              <a:solidFill>
                <a:schemeClr val="bg1"/>
              </a:solidFill>
            </a:endParaRPr>
          </a:p>
        </p:txBody>
      </p:sp>
      <p:sp>
        <p:nvSpPr>
          <p:cNvPr id="238" name="Rectangle 237">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DBDCEFF-A389-8F9E-E71D-3DAEDA044BF3}"/>
              </a:ext>
            </a:extLst>
          </p:cNvPr>
          <p:cNvPicPr>
            <a:picLocks noChangeAspect="1"/>
          </p:cNvPicPr>
          <p:nvPr/>
        </p:nvPicPr>
        <p:blipFill>
          <a:blip r:embed="rId2"/>
          <a:stretch>
            <a:fillRect/>
          </a:stretch>
        </p:blipFill>
        <p:spPr>
          <a:xfrm>
            <a:off x="6319840" y="1752600"/>
            <a:ext cx="5029200" cy="3114675"/>
          </a:xfrm>
          <a:prstGeom prst="rect">
            <a:avLst/>
          </a:prstGeom>
          <a:ln>
            <a:noFill/>
          </a:ln>
        </p:spPr>
      </p:pic>
    </p:spTree>
    <p:extLst>
      <p:ext uri="{BB962C8B-B14F-4D97-AF65-F5344CB8AC3E}">
        <p14:creationId xmlns:p14="http://schemas.microsoft.com/office/powerpoint/2010/main" val="2324028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oup 146">
            <a:extLst>
              <a:ext uri="{FF2B5EF4-FFF2-40B4-BE49-F238E27FC236}">
                <a16:creationId xmlns:a16="http://schemas.microsoft.com/office/drawing/2014/main" id="{84A5B589-9002-4056-B090-2D67F91D0F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8" name="Oval 147">
              <a:extLst>
                <a:ext uri="{FF2B5EF4-FFF2-40B4-BE49-F238E27FC236}">
                  <a16:creationId xmlns:a16="http://schemas.microsoft.com/office/drawing/2014/main" id="{3A835187-0C07-4D17-9E39-08D662C3B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04172AE2-2B17-4373-9C8A-857DB850B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FBC35780-F7A4-40AE-B53C-10DC17CF9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9E92B18C-33F1-4886-82C5-978586422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B0C009CF-3334-41D6-BE6D-9601680B0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035B0727-8025-44A8-A313-F0BABC2A40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F55B826-B91E-2511-C86C-0C6DE1240C86}"/>
              </a:ext>
            </a:extLst>
          </p:cNvPr>
          <p:cNvSpPr>
            <a:spLocks noGrp="1"/>
          </p:cNvSpPr>
          <p:nvPr>
            <p:ph type="ctrTitle"/>
          </p:nvPr>
        </p:nvSpPr>
        <p:spPr>
          <a:xfrm>
            <a:off x="390525" y="154216"/>
            <a:ext cx="10772628" cy="1476154"/>
          </a:xfrm>
          <a:noFill/>
        </p:spPr>
        <p:txBody>
          <a:bodyPr anchor="b">
            <a:normAutofit/>
          </a:bodyPr>
          <a:lstStyle/>
          <a:p>
            <a:r>
              <a:rPr lang="en-US" sz="4800" dirty="0">
                <a:solidFill>
                  <a:schemeClr val="bg1"/>
                </a:solidFill>
              </a:rPr>
              <a:t>	Expansion Analysis </a:t>
            </a:r>
          </a:p>
        </p:txBody>
      </p:sp>
      <p:sp>
        <p:nvSpPr>
          <p:cNvPr id="176" name="Rectangle 175">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7" name="Group 156">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913537" y="135711"/>
            <a:ext cx="304800" cy="429768"/>
            <a:chOff x="215328" y="-46937"/>
            <a:chExt cx="304800" cy="2773841"/>
          </a:xfrm>
        </p:grpSpPr>
        <p:cxnSp>
          <p:nvCxnSpPr>
            <p:cNvPr id="158" name="Straight Connector 157">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3" name="Group 162">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64" name="Straight Connector 163">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69" name="Rectangle 168">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72" name="Straight Connector 171">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D48C1287-4C95-36BB-B6E6-21A747385493}"/>
              </a:ext>
            </a:extLst>
          </p:cNvPr>
          <p:cNvSpPr>
            <a:spLocks noGrp="1"/>
          </p:cNvSpPr>
          <p:nvPr>
            <p:ph type="subTitle" idx="1"/>
          </p:nvPr>
        </p:nvSpPr>
        <p:spPr>
          <a:xfrm>
            <a:off x="630935" y="1659332"/>
            <a:ext cx="10960989" cy="5122468"/>
          </a:xfrm>
          <a:noFill/>
        </p:spPr>
        <p:txBody>
          <a:bodyPr anchor="t">
            <a:normAutofit/>
          </a:bodyPr>
          <a:lstStyle/>
          <a:p>
            <a:pPr algn="l"/>
            <a:r>
              <a:rPr lang="en-US" b="1" dirty="0">
                <a:solidFill>
                  <a:schemeClr val="bg1"/>
                </a:solidFill>
              </a:rPr>
              <a:t>Recommendations:</a:t>
            </a:r>
          </a:p>
          <a:p>
            <a:pPr marL="342900" indent="-342900" algn="l">
              <a:buFont typeface="Wingdings" panose="05000000000000000000" pitchFamily="2" charset="2"/>
              <a:buChar char="Ø"/>
            </a:pPr>
            <a:r>
              <a:rPr lang="en-US" dirty="0">
                <a:solidFill>
                  <a:schemeClr val="bg1"/>
                </a:solidFill>
              </a:rPr>
              <a:t>Strengthen partnerships with local companies to enhance market penetration, particularly in sectors showing high demand for robotics and sensors. </a:t>
            </a:r>
          </a:p>
          <a:p>
            <a:pPr marL="342900" indent="-342900" algn="l">
              <a:buFont typeface="Wingdings" panose="05000000000000000000" pitchFamily="2" charset="2"/>
              <a:buChar char="Ø"/>
            </a:pPr>
            <a:r>
              <a:rPr lang="en-US" dirty="0">
                <a:solidFill>
                  <a:schemeClr val="bg1"/>
                </a:solidFill>
              </a:rPr>
              <a:t>Consider outsourcing certain stages of the microchip production process to regions with lower manufacturing costs, like Asia-Pacific, where there is already significant demand.</a:t>
            </a:r>
          </a:p>
          <a:p>
            <a:pPr marL="342900" indent="-342900" algn="l">
              <a:buFont typeface="Wingdings" panose="05000000000000000000" pitchFamily="2" charset="2"/>
              <a:buChar char="Ø"/>
            </a:pPr>
            <a:r>
              <a:rPr lang="en-US" dirty="0">
                <a:solidFill>
                  <a:schemeClr val="bg1"/>
                </a:solidFill>
              </a:rPr>
              <a:t>Launch targeted campaigns to increase awareness and adoption of robotics in new sectors within Europe, such as healthcare and renewable energy.</a:t>
            </a:r>
          </a:p>
          <a:p>
            <a:pPr marL="342900" indent="-342900" algn="l">
              <a:buFont typeface="Wingdings" panose="05000000000000000000" pitchFamily="2" charset="2"/>
              <a:buChar char="Ø"/>
            </a:pPr>
            <a:r>
              <a:rPr lang="en-US" dirty="0">
                <a:solidFill>
                  <a:schemeClr val="bg1"/>
                </a:solidFill>
              </a:rPr>
              <a:t>Implement loyalty programs for existing customers to enhance repeat purchases and maintain steady revenue growth, particularly in the automotive sector.</a:t>
            </a:r>
          </a:p>
          <a:p>
            <a:pPr algn="l"/>
            <a:endParaRPr lang="en-US" dirty="0">
              <a:solidFill>
                <a:schemeClr val="bg1"/>
              </a:solidFill>
            </a:endParaRPr>
          </a:p>
        </p:txBody>
      </p:sp>
    </p:spTree>
    <p:extLst>
      <p:ext uri="{BB962C8B-B14F-4D97-AF65-F5344CB8AC3E}">
        <p14:creationId xmlns:p14="http://schemas.microsoft.com/office/powerpoint/2010/main" val="967917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oup 146">
            <a:extLst>
              <a:ext uri="{FF2B5EF4-FFF2-40B4-BE49-F238E27FC236}">
                <a16:creationId xmlns:a16="http://schemas.microsoft.com/office/drawing/2014/main" id="{84A5B589-9002-4056-B090-2D67F91D0F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8" name="Oval 147">
              <a:extLst>
                <a:ext uri="{FF2B5EF4-FFF2-40B4-BE49-F238E27FC236}">
                  <a16:creationId xmlns:a16="http://schemas.microsoft.com/office/drawing/2014/main" id="{3A835187-0C07-4D17-9E39-08D662C3B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04172AE2-2B17-4373-9C8A-857DB850B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FBC35780-F7A4-40AE-B53C-10DC17CF9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9E92B18C-33F1-4886-82C5-978586422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B0C009CF-3334-41D6-BE6D-9601680B0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035B0727-8025-44A8-A313-F0BABC2A40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F55B826-B91E-2511-C86C-0C6DE1240C86}"/>
              </a:ext>
            </a:extLst>
          </p:cNvPr>
          <p:cNvSpPr>
            <a:spLocks noGrp="1"/>
          </p:cNvSpPr>
          <p:nvPr>
            <p:ph type="ctrTitle"/>
          </p:nvPr>
        </p:nvSpPr>
        <p:spPr>
          <a:xfrm>
            <a:off x="390525" y="154216"/>
            <a:ext cx="10772628" cy="1476154"/>
          </a:xfrm>
          <a:noFill/>
        </p:spPr>
        <p:txBody>
          <a:bodyPr anchor="b">
            <a:normAutofit/>
          </a:bodyPr>
          <a:lstStyle/>
          <a:p>
            <a:r>
              <a:rPr lang="en-US" sz="4800" dirty="0">
                <a:solidFill>
                  <a:schemeClr val="bg1"/>
                </a:solidFill>
              </a:rPr>
              <a:t>	Expansion Analysis </a:t>
            </a:r>
          </a:p>
        </p:txBody>
      </p:sp>
      <p:sp>
        <p:nvSpPr>
          <p:cNvPr id="176" name="Rectangle 175">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7" name="Group 156">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913537" y="135711"/>
            <a:ext cx="304800" cy="429768"/>
            <a:chOff x="215328" y="-46937"/>
            <a:chExt cx="304800" cy="2773841"/>
          </a:xfrm>
        </p:grpSpPr>
        <p:cxnSp>
          <p:nvCxnSpPr>
            <p:cNvPr id="158" name="Straight Connector 157">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3" name="Group 162">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64" name="Straight Connector 163">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69" name="Rectangle 168">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72" name="Straight Connector 171">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D48C1287-4C95-36BB-B6E6-21A747385493}"/>
              </a:ext>
            </a:extLst>
          </p:cNvPr>
          <p:cNvSpPr>
            <a:spLocks noGrp="1"/>
          </p:cNvSpPr>
          <p:nvPr>
            <p:ph type="subTitle" idx="1"/>
          </p:nvPr>
        </p:nvSpPr>
        <p:spPr>
          <a:xfrm>
            <a:off x="630935" y="1659332"/>
            <a:ext cx="10960989" cy="5122468"/>
          </a:xfrm>
          <a:noFill/>
        </p:spPr>
        <p:txBody>
          <a:bodyPr anchor="t">
            <a:normAutofit/>
          </a:bodyPr>
          <a:lstStyle/>
          <a:p>
            <a:pPr algn="l"/>
            <a:r>
              <a:rPr lang="en-US" b="1" dirty="0">
                <a:solidFill>
                  <a:schemeClr val="bg1"/>
                </a:solidFill>
              </a:rPr>
              <a:t>Recommendations:</a:t>
            </a:r>
          </a:p>
          <a:p>
            <a:pPr marL="342900" indent="-342900" algn="l">
              <a:buFont typeface="Wingdings" panose="05000000000000000000" pitchFamily="2" charset="2"/>
              <a:buChar char="Ø"/>
            </a:pPr>
            <a:r>
              <a:rPr lang="en-US" dirty="0">
                <a:solidFill>
                  <a:schemeClr val="bg1"/>
                </a:solidFill>
              </a:rPr>
              <a:t>Invest in R&amp;D to innovate within the robotics and sensor product lines, focusing on high-growth industries such as IoT and AI-driven automation.</a:t>
            </a:r>
          </a:p>
          <a:p>
            <a:pPr marL="342900" indent="-342900" algn="l">
              <a:buFont typeface="Wingdings" panose="05000000000000000000" pitchFamily="2" charset="2"/>
              <a:buChar char="Ø"/>
            </a:pPr>
            <a:r>
              <a:rPr lang="en-US" dirty="0">
                <a:solidFill>
                  <a:schemeClr val="bg1"/>
                </a:solidFill>
              </a:rPr>
              <a:t>Conduct in-depth market research to identify specific needs and explore untapped emerging market such as Africa and Latin America that present opportunities for growth.</a:t>
            </a:r>
          </a:p>
          <a:p>
            <a:pPr marL="342900" indent="-342900" algn="l">
              <a:buFont typeface="Wingdings" panose="05000000000000000000" pitchFamily="2" charset="2"/>
              <a:buChar char="Ø"/>
            </a:pPr>
            <a:r>
              <a:rPr lang="en-US" dirty="0">
                <a:solidFill>
                  <a:schemeClr val="bg1"/>
                </a:solidFill>
              </a:rPr>
              <a:t>Consider joint ventures or partnerships with local firms to enter these markets with a strong foothold, focusing initially on sensors and microchips due to their broader applicability.</a:t>
            </a:r>
          </a:p>
          <a:p>
            <a:pPr algn="l"/>
            <a:endParaRPr lang="en-US" dirty="0">
              <a:solidFill>
                <a:schemeClr val="bg1"/>
              </a:solidFill>
            </a:endParaRPr>
          </a:p>
        </p:txBody>
      </p:sp>
    </p:spTree>
    <p:extLst>
      <p:ext uri="{BB962C8B-B14F-4D97-AF65-F5344CB8AC3E}">
        <p14:creationId xmlns:p14="http://schemas.microsoft.com/office/powerpoint/2010/main" val="4100081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oup 146">
            <a:extLst>
              <a:ext uri="{FF2B5EF4-FFF2-40B4-BE49-F238E27FC236}">
                <a16:creationId xmlns:a16="http://schemas.microsoft.com/office/drawing/2014/main" id="{84A5B589-9002-4056-B090-2D67F91D0F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8" name="Oval 147">
              <a:extLst>
                <a:ext uri="{FF2B5EF4-FFF2-40B4-BE49-F238E27FC236}">
                  <a16:creationId xmlns:a16="http://schemas.microsoft.com/office/drawing/2014/main" id="{3A835187-0C07-4D17-9E39-08D662C3B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04172AE2-2B17-4373-9C8A-857DB850B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FBC35780-F7A4-40AE-B53C-10DC17CF9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9E92B18C-33F1-4886-82C5-978586422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B0C009CF-3334-41D6-BE6D-9601680B0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035B0727-8025-44A8-A313-F0BABC2A40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F55B826-B91E-2511-C86C-0C6DE1240C86}"/>
              </a:ext>
            </a:extLst>
          </p:cNvPr>
          <p:cNvSpPr>
            <a:spLocks noGrp="1"/>
          </p:cNvSpPr>
          <p:nvPr>
            <p:ph type="ctrTitle"/>
          </p:nvPr>
        </p:nvSpPr>
        <p:spPr>
          <a:xfrm>
            <a:off x="390525" y="58744"/>
            <a:ext cx="10772628" cy="1266826"/>
          </a:xfrm>
          <a:noFill/>
        </p:spPr>
        <p:txBody>
          <a:bodyPr anchor="b">
            <a:normAutofit/>
          </a:bodyPr>
          <a:lstStyle/>
          <a:p>
            <a:r>
              <a:rPr lang="en-US" sz="4800" dirty="0">
                <a:solidFill>
                  <a:schemeClr val="bg1"/>
                </a:solidFill>
              </a:rPr>
              <a:t>Conclusion</a:t>
            </a:r>
          </a:p>
        </p:txBody>
      </p:sp>
      <p:sp>
        <p:nvSpPr>
          <p:cNvPr id="176" name="Rectangle 175">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7" name="Group 156">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913537" y="135711"/>
            <a:ext cx="304800" cy="429768"/>
            <a:chOff x="215328" y="-46937"/>
            <a:chExt cx="304800" cy="2773841"/>
          </a:xfrm>
        </p:grpSpPr>
        <p:cxnSp>
          <p:nvCxnSpPr>
            <p:cNvPr id="158" name="Straight Connector 157">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3" name="Group 162">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64" name="Straight Connector 163">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69" name="Rectangle 168">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72" name="Straight Connector 171">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D48C1287-4C95-36BB-B6E6-21A747385493}"/>
              </a:ext>
            </a:extLst>
          </p:cNvPr>
          <p:cNvSpPr>
            <a:spLocks noGrp="1"/>
          </p:cNvSpPr>
          <p:nvPr>
            <p:ph type="subTitle" idx="1"/>
          </p:nvPr>
        </p:nvSpPr>
        <p:spPr>
          <a:xfrm>
            <a:off x="630935" y="1638215"/>
            <a:ext cx="10960989" cy="5021589"/>
          </a:xfrm>
          <a:noFill/>
        </p:spPr>
        <p:txBody>
          <a:bodyPr anchor="t">
            <a:normAutofit fontScale="92500" lnSpcReduction="20000"/>
          </a:bodyPr>
          <a:lstStyle/>
          <a:p>
            <a:pPr algn="l"/>
            <a:r>
              <a:rPr lang="en-US" sz="3200" dirty="0">
                <a:solidFill>
                  <a:schemeClr val="bg1"/>
                </a:solidFill>
              </a:rPr>
              <a:t>By combining regional focus, product specialization, and customer segmentation, and implementing these insights and recommendations, </a:t>
            </a:r>
            <a:r>
              <a:rPr lang="en-US" sz="3200" dirty="0" err="1">
                <a:solidFill>
                  <a:schemeClr val="bg1"/>
                </a:solidFill>
              </a:rPr>
              <a:t>Techtronix</a:t>
            </a:r>
            <a:r>
              <a:rPr lang="en-US" sz="3200" dirty="0">
                <a:solidFill>
                  <a:schemeClr val="bg1"/>
                </a:solidFill>
              </a:rPr>
              <a:t> Innovations can;</a:t>
            </a:r>
          </a:p>
          <a:p>
            <a:pPr algn="l"/>
            <a:endParaRPr lang="en-US" sz="3200" dirty="0">
              <a:solidFill>
                <a:schemeClr val="bg1"/>
              </a:solidFill>
            </a:endParaRPr>
          </a:p>
          <a:p>
            <a:pPr marL="457200" indent="-457200" algn="l">
              <a:buFont typeface="Wingdings" panose="05000000000000000000" pitchFamily="2" charset="2"/>
              <a:buChar char="Ø"/>
            </a:pPr>
            <a:r>
              <a:rPr lang="en-US" sz="3200" dirty="0">
                <a:solidFill>
                  <a:schemeClr val="bg1"/>
                </a:solidFill>
              </a:rPr>
              <a:t>Enhance its sales strategies </a:t>
            </a:r>
          </a:p>
          <a:p>
            <a:pPr marL="457200" indent="-457200" algn="l">
              <a:buFont typeface="Wingdings" panose="05000000000000000000" pitchFamily="2" charset="2"/>
              <a:buChar char="Ø"/>
            </a:pPr>
            <a:r>
              <a:rPr lang="en-US" sz="3200" dirty="0">
                <a:solidFill>
                  <a:schemeClr val="bg1"/>
                </a:solidFill>
              </a:rPr>
              <a:t>Optimize production planning</a:t>
            </a:r>
          </a:p>
          <a:p>
            <a:pPr marL="457200" indent="-457200" algn="l">
              <a:buFont typeface="Wingdings" panose="05000000000000000000" pitchFamily="2" charset="2"/>
              <a:buChar char="Ø"/>
            </a:pPr>
            <a:r>
              <a:rPr lang="en-US" sz="3200" dirty="0">
                <a:solidFill>
                  <a:schemeClr val="bg1"/>
                </a:solidFill>
              </a:rPr>
              <a:t>Improve inventory management</a:t>
            </a:r>
          </a:p>
          <a:p>
            <a:pPr marL="457200" indent="-457200" algn="l">
              <a:buFont typeface="Wingdings" panose="05000000000000000000" pitchFamily="2" charset="2"/>
              <a:buChar char="Ø"/>
            </a:pPr>
            <a:r>
              <a:rPr lang="en-US" sz="3200" dirty="0">
                <a:solidFill>
                  <a:schemeClr val="bg1"/>
                </a:solidFill>
              </a:rPr>
              <a:t>And successfully expand into new markets. </a:t>
            </a:r>
          </a:p>
          <a:p>
            <a:pPr algn="l"/>
            <a:endParaRPr lang="en-US" sz="3200" dirty="0">
              <a:solidFill>
                <a:schemeClr val="bg1"/>
              </a:solidFill>
            </a:endParaRPr>
          </a:p>
          <a:p>
            <a:pPr algn="l"/>
            <a:r>
              <a:rPr lang="en-US" sz="3200" dirty="0">
                <a:solidFill>
                  <a:schemeClr val="bg1"/>
                </a:solidFill>
              </a:rPr>
              <a:t>This approach will lead to improved profitability, better market positioning, and sustained growth in the competitive microchip and robotics industry.</a:t>
            </a:r>
          </a:p>
        </p:txBody>
      </p:sp>
    </p:spTree>
    <p:extLst>
      <p:ext uri="{BB962C8B-B14F-4D97-AF65-F5344CB8AC3E}">
        <p14:creationId xmlns:p14="http://schemas.microsoft.com/office/powerpoint/2010/main" val="2570579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oup 146">
            <a:extLst>
              <a:ext uri="{FF2B5EF4-FFF2-40B4-BE49-F238E27FC236}">
                <a16:creationId xmlns:a16="http://schemas.microsoft.com/office/drawing/2014/main" id="{84A5B589-9002-4056-B090-2D67F91D0F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8" name="Oval 147">
              <a:extLst>
                <a:ext uri="{FF2B5EF4-FFF2-40B4-BE49-F238E27FC236}">
                  <a16:creationId xmlns:a16="http://schemas.microsoft.com/office/drawing/2014/main" id="{3A835187-0C07-4D17-9E39-08D662C3B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04172AE2-2B17-4373-9C8A-857DB850B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FBC35780-F7A4-40AE-B53C-10DC17CF9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9E92B18C-33F1-4886-82C5-978586422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B0C009CF-3334-41D6-BE6D-9601680B0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035B0727-8025-44A8-A313-F0BABC2A40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6" name="Rectangle 175">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7" name="Group 156">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913537" y="135711"/>
            <a:ext cx="304800" cy="429768"/>
            <a:chOff x="215328" y="-46937"/>
            <a:chExt cx="304800" cy="2773841"/>
          </a:xfrm>
        </p:grpSpPr>
        <p:cxnSp>
          <p:nvCxnSpPr>
            <p:cNvPr id="158" name="Straight Connector 157">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3" name="Group 162">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64" name="Straight Connector 163">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69" name="Rectangle 168">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72" name="Straight Connector 171">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D48C1287-4C95-36BB-B6E6-21A747385493}"/>
              </a:ext>
            </a:extLst>
          </p:cNvPr>
          <p:cNvSpPr>
            <a:spLocks noGrp="1"/>
          </p:cNvSpPr>
          <p:nvPr>
            <p:ph type="subTitle" idx="1"/>
          </p:nvPr>
        </p:nvSpPr>
        <p:spPr>
          <a:xfrm>
            <a:off x="3453434" y="2744685"/>
            <a:ext cx="6547816" cy="1510588"/>
          </a:xfrm>
          <a:noFill/>
        </p:spPr>
        <p:txBody>
          <a:bodyPr anchor="t">
            <a:normAutofit/>
          </a:bodyPr>
          <a:lstStyle/>
          <a:p>
            <a:pPr algn="l"/>
            <a:r>
              <a:rPr lang="en-US" sz="9600" dirty="0">
                <a:solidFill>
                  <a:schemeClr val="bg1"/>
                </a:solidFill>
              </a:rPr>
              <a:t>Thank You</a:t>
            </a:r>
          </a:p>
        </p:txBody>
      </p:sp>
    </p:spTree>
    <p:extLst>
      <p:ext uri="{BB962C8B-B14F-4D97-AF65-F5344CB8AC3E}">
        <p14:creationId xmlns:p14="http://schemas.microsoft.com/office/powerpoint/2010/main" val="895323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oup 146">
            <a:extLst>
              <a:ext uri="{FF2B5EF4-FFF2-40B4-BE49-F238E27FC236}">
                <a16:creationId xmlns:a16="http://schemas.microsoft.com/office/drawing/2014/main" id="{84A5B589-9002-4056-B090-2D67F91D0F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8" name="Oval 147">
              <a:extLst>
                <a:ext uri="{FF2B5EF4-FFF2-40B4-BE49-F238E27FC236}">
                  <a16:creationId xmlns:a16="http://schemas.microsoft.com/office/drawing/2014/main" id="{3A835187-0C07-4D17-9E39-08D662C3B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04172AE2-2B17-4373-9C8A-857DB850B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FBC35780-F7A4-40AE-B53C-10DC17CF9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9E92B18C-33F1-4886-82C5-978586422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B0C009CF-3334-41D6-BE6D-9601680B0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035B0727-8025-44A8-A313-F0BABC2A40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6" name="Rectangle 175">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7" name="Group 156">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913537" y="135711"/>
            <a:ext cx="304800" cy="429768"/>
            <a:chOff x="215328" y="-46937"/>
            <a:chExt cx="304800" cy="2773841"/>
          </a:xfrm>
        </p:grpSpPr>
        <p:cxnSp>
          <p:nvCxnSpPr>
            <p:cNvPr id="158" name="Straight Connector 157">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3" name="Group 162">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64" name="Straight Connector 163">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69" name="Rectangle 168">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72" name="Straight Connector 171">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3" name="Subtitle 12">
            <a:extLst>
              <a:ext uri="{FF2B5EF4-FFF2-40B4-BE49-F238E27FC236}">
                <a16:creationId xmlns:a16="http://schemas.microsoft.com/office/drawing/2014/main" id="{FE510DEF-6E27-B170-59E2-E35764C4226A}"/>
              </a:ext>
            </a:extLst>
          </p:cNvPr>
          <p:cNvSpPr>
            <a:spLocks noGrp="1"/>
          </p:cNvSpPr>
          <p:nvPr>
            <p:ph type="subTitle" idx="1"/>
          </p:nvPr>
        </p:nvSpPr>
        <p:spPr/>
        <p:txBody>
          <a:bodyPr/>
          <a:lstStyle/>
          <a:p>
            <a:endParaRPr lang="en-US"/>
          </a:p>
        </p:txBody>
      </p:sp>
      <p:pic>
        <p:nvPicPr>
          <p:cNvPr id="15" name="Picture 14">
            <a:extLst>
              <a:ext uri="{FF2B5EF4-FFF2-40B4-BE49-F238E27FC236}">
                <a16:creationId xmlns:a16="http://schemas.microsoft.com/office/drawing/2014/main" id="{11F59B30-CFD6-3EFE-D428-73FE6C8A0252}"/>
              </a:ext>
            </a:extLst>
          </p:cNvPr>
          <p:cNvPicPr>
            <a:picLocks noChangeAspect="1"/>
          </p:cNvPicPr>
          <p:nvPr/>
        </p:nvPicPr>
        <p:blipFill>
          <a:blip r:embed="rId2"/>
          <a:stretch>
            <a:fillRect/>
          </a:stretch>
        </p:blipFill>
        <p:spPr>
          <a:xfrm>
            <a:off x="180974" y="963372"/>
            <a:ext cx="11849101" cy="5847003"/>
          </a:xfrm>
          <a:prstGeom prst="rect">
            <a:avLst/>
          </a:prstGeom>
        </p:spPr>
      </p:pic>
      <p:sp>
        <p:nvSpPr>
          <p:cNvPr id="23" name="TextBox 22">
            <a:extLst>
              <a:ext uri="{FF2B5EF4-FFF2-40B4-BE49-F238E27FC236}">
                <a16:creationId xmlns:a16="http://schemas.microsoft.com/office/drawing/2014/main" id="{33609EFF-4D31-707B-0E4B-061E40499981}"/>
              </a:ext>
            </a:extLst>
          </p:cNvPr>
          <p:cNvSpPr txBox="1"/>
          <p:nvPr/>
        </p:nvSpPr>
        <p:spPr>
          <a:xfrm>
            <a:off x="2400300" y="198195"/>
            <a:ext cx="7820025" cy="707886"/>
          </a:xfrm>
          <a:prstGeom prst="rect">
            <a:avLst/>
          </a:prstGeom>
          <a:noFill/>
        </p:spPr>
        <p:txBody>
          <a:bodyPr wrap="square" rtlCol="0">
            <a:spAutoFit/>
          </a:bodyPr>
          <a:lstStyle/>
          <a:p>
            <a:r>
              <a:rPr lang="en-US" sz="4000" dirty="0">
                <a:solidFill>
                  <a:schemeClr val="bg1"/>
                </a:solidFill>
              </a:rPr>
              <a:t>SALES ANALYSIS DASHBOARD</a:t>
            </a:r>
          </a:p>
        </p:txBody>
      </p:sp>
    </p:spTree>
    <p:extLst>
      <p:ext uri="{BB962C8B-B14F-4D97-AF65-F5344CB8AC3E}">
        <p14:creationId xmlns:p14="http://schemas.microsoft.com/office/powerpoint/2010/main" val="80319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oup 146">
            <a:extLst>
              <a:ext uri="{FF2B5EF4-FFF2-40B4-BE49-F238E27FC236}">
                <a16:creationId xmlns:a16="http://schemas.microsoft.com/office/drawing/2014/main" id="{84A5B589-9002-4056-B090-2D67F91D0F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8" name="Oval 147">
              <a:extLst>
                <a:ext uri="{FF2B5EF4-FFF2-40B4-BE49-F238E27FC236}">
                  <a16:creationId xmlns:a16="http://schemas.microsoft.com/office/drawing/2014/main" id="{3A835187-0C07-4D17-9E39-08D662C3B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04172AE2-2B17-4373-9C8A-857DB850B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FBC35780-F7A4-40AE-B53C-10DC17CF9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9E92B18C-33F1-4886-82C5-978586422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B0C009CF-3334-41D6-BE6D-9601680B0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035B0727-8025-44A8-A313-F0BABC2A40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F55B826-B91E-2511-C86C-0C6DE1240C86}"/>
              </a:ext>
            </a:extLst>
          </p:cNvPr>
          <p:cNvSpPr>
            <a:spLocks noGrp="1"/>
          </p:cNvSpPr>
          <p:nvPr>
            <p:ph type="ctrTitle"/>
          </p:nvPr>
        </p:nvSpPr>
        <p:spPr>
          <a:xfrm>
            <a:off x="630936" y="630936"/>
            <a:ext cx="6341652" cy="2819399"/>
          </a:xfrm>
          <a:noFill/>
        </p:spPr>
        <p:txBody>
          <a:bodyPr anchor="b">
            <a:normAutofit/>
          </a:bodyPr>
          <a:lstStyle/>
          <a:p>
            <a:pPr algn="l"/>
            <a:r>
              <a:rPr lang="en-US" sz="4800">
                <a:solidFill>
                  <a:schemeClr val="bg1"/>
                </a:solidFill>
              </a:rPr>
              <a:t>Sales Performance Analysis</a:t>
            </a:r>
          </a:p>
        </p:txBody>
      </p:sp>
      <p:sp>
        <p:nvSpPr>
          <p:cNvPr id="176" name="Rectangle 175">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2DBB913-92C5-FA7B-7055-0971D298BA30}"/>
              </a:ext>
            </a:extLst>
          </p:cNvPr>
          <p:cNvPicPr>
            <a:picLocks noChangeAspect="1"/>
          </p:cNvPicPr>
          <p:nvPr/>
        </p:nvPicPr>
        <p:blipFill>
          <a:blip r:embed="rId2"/>
          <a:stretch>
            <a:fillRect/>
          </a:stretch>
        </p:blipFill>
        <p:spPr>
          <a:xfrm>
            <a:off x="7378738" y="198195"/>
            <a:ext cx="931739" cy="4685107"/>
          </a:xfrm>
          <a:prstGeom prst="rect">
            <a:avLst/>
          </a:prstGeom>
        </p:spPr>
      </p:pic>
      <p:grpSp>
        <p:nvGrpSpPr>
          <p:cNvPr id="157" name="Group 156">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913537" y="135711"/>
            <a:ext cx="304800" cy="429768"/>
            <a:chOff x="215328" y="-46937"/>
            <a:chExt cx="304800" cy="2773841"/>
          </a:xfrm>
        </p:grpSpPr>
        <p:cxnSp>
          <p:nvCxnSpPr>
            <p:cNvPr id="158" name="Straight Connector 157">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3640C957-4B24-2FAF-2DA4-79FF3B6FC28F}"/>
              </a:ext>
            </a:extLst>
          </p:cNvPr>
          <p:cNvPicPr>
            <a:picLocks noChangeAspect="1"/>
          </p:cNvPicPr>
          <p:nvPr/>
        </p:nvPicPr>
        <p:blipFill>
          <a:blip r:embed="rId3"/>
          <a:stretch>
            <a:fillRect/>
          </a:stretch>
        </p:blipFill>
        <p:spPr>
          <a:xfrm>
            <a:off x="8476860" y="216472"/>
            <a:ext cx="3176775" cy="2469427"/>
          </a:xfrm>
          <a:prstGeom prst="rect">
            <a:avLst/>
          </a:prstGeom>
        </p:spPr>
      </p:pic>
      <p:grpSp>
        <p:nvGrpSpPr>
          <p:cNvPr id="163" name="Group 162">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64" name="Straight Connector 163">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69" name="Rectangle 168">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72" name="Straight Connector 171">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D48C1287-4C95-36BB-B6E6-21A747385493}"/>
              </a:ext>
            </a:extLst>
          </p:cNvPr>
          <p:cNvSpPr>
            <a:spLocks noGrp="1"/>
          </p:cNvSpPr>
          <p:nvPr>
            <p:ph type="subTitle" idx="1"/>
          </p:nvPr>
        </p:nvSpPr>
        <p:spPr>
          <a:xfrm>
            <a:off x="630936" y="3568985"/>
            <a:ext cx="6341652" cy="2607079"/>
          </a:xfrm>
          <a:noFill/>
        </p:spPr>
        <p:txBody>
          <a:bodyPr anchor="t">
            <a:normAutofit/>
          </a:bodyPr>
          <a:lstStyle/>
          <a:p>
            <a:pPr marL="457200" indent="-457200" algn="l">
              <a:buFont typeface="Wingdings" panose="05000000000000000000" pitchFamily="2" charset="2"/>
              <a:buChar char="Ø"/>
            </a:pPr>
            <a:r>
              <a:rPr lang="en-US" dirty="0">
                <a:solidFill>
                  <a:schemeClr val="bg1"/>
                </a:solidFill>
              </a:rPr>
              <a:t>From the revenue trend analysis by month, it is very clear that the peak sales was achieved in April, and it slumped in May.</a:t>
            </a:r>
          </a:p>
          <a:p>
            <a:pPr marL="457200" indent="-457200" algn="l">
              <a:buFont typeface="Wingdings" panose="05000000000000000000" pitchFamily="2" charset="2"/>
              <a:buChar char="Ø"/>
            </a:pPr>
            <a:r>
              <a:rPr lang="en-US" dirty="0">
                <a:solidFill>
                  <a:schemeClr val="bg1"/>
                </a:solidFill>
              </a:rPr>
              <a:t>Microchip leads in product performance and sensor lags in product performance as shown in the total revenue by month graph.</a:t>
            </a:r>
          </a:p>
          <a:p>
            <a:pPr marL="457200" indent="-457200" algn="l">
              <a:buAutoNum type="arabicPeriod"/>
            </a:pPr>
            <a:endParaRPr lang="en-US" dirty="0">
              <a:solidFill>
                <a:schemeClr val="bg1"/>
              </a:solidFill>
            </a:endParaRPr>
          </a:p>
        </p:txBody>
      </p:sp>
      <p:pic>
        <p:nvPicPr>
          <p:cNvPr id="5" name="Picture 4">
            <a:extLst>
              <a:ext uri="{FF2B5EF4-FFF2-40B4-BE49-F238E27FC236}">
                <a16:creationId xmlns:a16="http://schemas.microsoft.com/office/drawing/2014/main" id="{80C9D3E9-CF61-A13E-60E0-C889ADFEAA78}"/>
              </a:ext>
            </a:extLst>
          </p:cNvPr>
          <p:cNvPicPr>
            <a:picLocks noChangeAspect="1"/>
          </p:cNvPicPr>
          <p:nvPr/>
        </p:nvPicPr>
        <p:blipFill>
          <a:blip r:embed="rId4"/>
          <a:stretch>
            <a:fillRect/>
          </a:stretch>
        </p:blipFill>
        <p:spPr>
          <a:xfrm>
            <a:off x="8476860" y="3113876"/>
            <a:ext cx="3158076" cy="1769430"/>
          </a:xfrm>
          <a:prstGeom prst="rect">
            <a:avLst/>
          </a:prstGeom>
        </p:spPr>
      </p:pic>
    </p:spTree>
    <p:extLst>
      <p:ext uri="{BB962C8B-B14F-4D97-AF65-F5344CB8AC3E}">
        <p14:creationId xmlns:p14="http://schemas.microsoft.com/office/powerpoint/2010/main" val="2413549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oup 146">
            <a:extLst>
              <a:ext uri="{FF2B5EF4-FFF2-40B4-BE49-F238E27FC236}">
                <a16:creationId xmlns:a16="http://schemas.microsoft.com/office/drawing/2014/main" id="{84A5B589-9002-4056-B090-2D67F91D0F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8" name="Oval 147">
              <a:extLst>
                <a:ext uri="{FF2B5EF4-FFF2-40B4-BE49-F238E27FC236}">
                  <a16:creationId xmlns:a16="http://schemas.microsoft.com/office/drawing/2014/main" id="{3A835187-0C07-4D17-9E39-08D662C3B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04172AE2-2B17-4373-9C8A-857DB850B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FBC35780-F7A4-40AE-B53C-10DC17CF9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9E92B18C-33F1-4886-82C5-978586422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B0C009CF-3334-41D6-BE6D-9601680B0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035B0727-8025-44A8-A313-F0BABC2A40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F55B826-B91E-2511-C86C-0C6DE1240C86}"/>
              </a:ext>
            </a:extLst>
          </p:cNvPr>
          <p:cNvSpPr>
            <a:spLocks noGrp="1"/>
          </p:cNvSpPr>
          <p:nvPr>
            <p:ph type="ctrTitle"/>
          </p:nvPr>
        </p:nvSpPr>
        <p:spPr>
          <a:xfrm>
            <a:off x="630936" y="630936"/>
            <a:ext cx="6341652" cy="2819399"/>
          </a:xfrm>
          <a:noFill/>
        </p:spPr>
        <p:txBody>
          <a:bodyPr anchor="b">
            <a:normAutofit/>
          </a:bodyPr>
          <a:lstStyle/>
          <a:p>
            <a:pPr algn="l"/>
            <a:r>
              <a:rPr lang="en-US" sz="4800">
                <a:solidFill>
                  <a:schemeClr val="bg1"/>
                </a:solidFill>
              </a:rPr>
              <a:t>Sales Performance Analysis</a:t>
            </a:r>
          </a:p>
        </p:txBody>
      </p:sp>
      <p:sp>
        <p:nvSpPr>
          <p:cNvPr id="176" name="Rectangle 175">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7" name="Group 156">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913537" y="135711"/>
            <a:ext cx="304800" cy="429768"/>
            <a:chOff x="215328" y="-46937"/>
            <a:chExt cx="304800" cy="2773841"/>
          </a:xfrm>
        </p:grpSpPr>
        <p:cxnSp>
          <p:nvCxnSpPr>
            <p:cNvPr id="158" name="Straight Connector 157">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3" name="Group 162">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64" name="Straight Connector 163">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69" name="Rectangle 168">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72" name="Straight Connector 171">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D48C1287-4C95-36BB-B6E6-21A747385493}"/>
              </a:ext>
            </a:extLst>
          </p:cNvPr>
          <p:cNvSpPr>
            <a:spLocks noGrp="1"/>
          </p:cNvSpPr>
          <p:nvPr>
            <p:ph type="subTitle" idx="1"/>
          </p:nvPr>
        </p:nvSpPr>
        <p:spPr>
          <a:xfrm>
            <a:off x="630936" y="3568985"/>
            <a:ext cx="6341652" cy="2607079"/>
          </a:xfrm>
          <a:noFill/>
        </p:spPr>
        <p:txBody>
          <a:bodyPr anchor="t">
            <a:normAutofit/>
          </a:bodyPr>
          <a:lstStyle/>
          <a:p>
            <a:pPr marL="342900" indent="-342900" algn="l">
              <a:buFont typeface="Wingdings" panose="05000000000000000000" pitchFamily="2" charset="2"/>
              <a:buChar char="Ø"/>
            </a:pPr>
            <a:r>
              <a:rPr lang="en-US" dirty="0">
                <a:solidFill>
                  <a:schemeClr val="bg1"/>
                </a:solidFill>
              </a:rPr>
              <a:t>Within the regions sales performed better in USA, Germany and China and Japan.</a:t>
            </a:r>
          </a:p>
          <a:p>
            <a:pPr marL="342900" indent="-342900" algn="l">
              <a:buFont typeface="Wingdings" panose="05000000000000000000" pitchFamily="2" charset="2"/>
              <a:buChar char="Ø"/>
            </a:pPr>
            <a:r>
              <a:rPr lang="en-US" dirty="0">
                <a:solidFill>
                  <a:schemeClr val="bg1"/>
                </a:solidFill>
              </a:rPr>
              <a:t>The three top performing product with the highest  profit is shown in the graph.</a:t>
            </a:r>
          </a:p>
          <a:p>
            <a:pPr marL="342900" indent="-342900" algn="l">
              <a:buFont typeface="Wingdings" panose="05000000000000000000" pitchFamily="2" charset="2"/>
              <a:buChar char="Ø"/>
            </a:pPr>
            <a:r>
              <a:rPr lang="en-US" dirty="0">
                <a:solidFill>
                  <a:schemeClr val="bg1"/>
                </a:solidFill>
              </a:rPr>
              <a:t>The three most expensive products to produce is shown in the graph.</a:t>
            </a:r>
          </a:p>
          <a:p>
            <a:pPr marL="457200" indent="-457200" algn="l">
              <a:buAutoNum type="arabicPeriod"/>
            </a:pPr>
            <a:endParaRPr lang="en-US" dirty="0">
              <a:solidFill>
                <a:schemeClr val="bg1"/>
              </a:solidFill>
            </a:endParaRPr>
          </a:p>
        </p:txBody>
      </p:sp>
      <p:pic>
        <p:nvPicPr>
          <p:cNvPr id="6" name="Picture 5">
            <a:extLst>
              <a:ext uri="{FF2B5EF4-FFF2-40B4-BE49-F238E27FC236}">
                <a16:creationId xmlns:a16="http://schemas.microsoft.com/office/drawing/2014/main" id="{48B383BC-517A-D253-AC73-68F586357ED9}"/>
              </a:ext>
            </a:extLst>
          </p:cNvPr>
          <p:cNvPicPr>
            <a:picLocks noChangeAspect="1"/>
          </p:cNvPicPr>
          <p:nvPr/>
        </p:nvPicPr>
        <p:blipFill>
          <a:blip r:embed="rId2"/>
          <a:stretch>
            <a:fillRect/>
          </a:stretch>
        </p:blipFill>
        <p:spPr>
          <a:xfrm>
            <a:off x="8658224" y="109935"/>
            <a:ext cx="2997895" cy="1984548"/>
          </a:xfrm>
          <a:prstGeom prst="rect">
            <a:avLst/>
          </a:prstGeom>
        </p:spPr>
      </p:pic>
      <p:pic>
        <p:nvPicPr>
          <p:cNvPr id="10" name="Picture 9">
            <a:extLst>
              <a:ext uri="{FF2B5EF4-FFF2-40B4-BE49-F238E27FC236}">
                <a16:creationId xmlns:a16="http://schemas.microsoft.com/office/drawing/2014/main" id="{46ADFFF6-F57F-FE65-AC33-7E940C1A9629}"/>
              </a:ext>
            </a:extLst>
          </p:cNvPr>
          <p:cNvPicPr>
            <a:picLocks noChangeAspect="1"/>
          </p:cNvPicPr>
          <p:nvPr/>
        </p:nvPicPr>
        <p:blipFill>
          <a:blip r:embed="rId3"/>
          <a:stretch>
            <a:fillRect/>
          </a:stretch>
        </p:blipFill>
        <p:spPr>
          <a:xfrm>
            <a:off x="8658224" y="2251423"/>
            <a:ext cx="3023162" cy="2018476"/>
          </a:xfrm>
          <a:prstGeom prst="rect">
            <a:avLst/>
          </a:prstGeom>
        </p:spPr>
      </p:pic>
      <p:pic>
        <p:nvPicPr>
          <p:cNvPr id="12" name="Picture 11">
            <a:extLst>
              <a:ext uri="{FF2B5EF4-FFF2-40B4-BE49-F238E27FC236}">
                <a16:creationId xmlns:a16="http://schemas.microsoft.com/office/drawing/2014/main" id="{39B62CF8-44F1-2787-38E4-7B6E56DAEF97}"/>
              </a:ext>
            </a:extLst>
          </p:cNvPr>
          <p:cNvPicPr>
            <a:picLocks noChangeAspect="1"/>
          </p:cNvPicPr>
          <p:nvPr/>
        </p:nvPicPr>
        <p:blipFill>
          <a:blip r:embed="rId4"/>
          <a:stretch>
            <a:fillRect/>
          </a:stretch>
        </p:blipFill>
        <p:spPr>
          <a:xfrm>
            <a:off x="8623458" y="4335739"/>
            <a:ext cx="2937606" cy="2180325"/>
          </a:xfrm>
          <a:prstGeom prst="rect">
            <a:avLst/>
          </a:prstGeom>
        </p:spPr>
      </p:pic>
    </p:spTree>
    <p:extLst>
      <p:ext uri="{BB962C8B-B14F-4D97-AF65-F5344CB8AC3E}">
        <p14:creationId xmlns:p14="http://schemas.microsoft.com/office/powerpoint/2010/main" val="2070462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oup 146">
            <a:extLst>
              <a:ext uri="{FF2B5EF4-FFF2-40B4-BE49-F238E27FC236}">
                <a16:creationId xmlns:a16="http://schemas.microsoft.com/office/drawing/2014/main" id="{84A5B589-9002-4056-B090-2D67F91D0F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8" name="Oval 147">
              <a:extLst>
                <a:ext uri="{FF2B5EF4-FFF2-40B4-BE49-F238E27FC236}">
                  <a16:creationId xmlns:a16="http://schemas.microsoft.com/office/drawing/2014/main" id="{3A835187-0C07-4D17-9E39-08D662C3B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04172AE2-2B17-4373-9C8A-857DB850B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FBC35780-F7A4-40AE-B53C-10DC17CF9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9E92B18C-33F1-4886-82C5-978586422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B0C009CF-3334-41D6-BE6D-9601680B0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035B0727-8025-44A8-A313-F0BABC2A40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F55B826-B91E-2511-C86C-0C6DE1240C86}"/>
              </a:ext>
            </a:extLst>
          </p:cNvPr>
          <p:cNvSpPr>
            <a:spLocks noGrp="1"/>
          </p:cNvSpPr>
          <p:nvPr>
            <p:ph type="ctrTitle"/>
          </p:nvPr>
        </p:nvSpPr>
        <p:spPr>
          <a:xfrm>
            <a:off x="1491193" y="516166"/>
            <a:ext cx="8760715" cy="1476154"/>
          </a:xfrm>
          <a:noFill/>
        </p:spPr>
        <p:txBody>
          <a:bodyPr anchor="b">
            <a:normAutofit/>
          </a:bodyPr>
          <a:lstStyle/>
          <a:p>
            <a:r>
              <a:rPr lang="en-US" sz="4800" dirty="0">
                <a:solidFill>
                  <a:schemeClr val="bg1"/>
                </a:solidFill>
              </a:rPr>
              <a:t>	Sales Performance Analysis </a:t>
            </a:r>
          </a:p>
        </p:txBody>
      </p:sp>
      <p:sp>
        <p:nvSpPr>
          <p:cNvPr id="176" name="Rectangle 175">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7" name="Group 156">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913537" y="135711"/>
            <a:ext cx="304800" cy="429768"/>
            <a:chOff x="215328" y="-46937"/>
            <a:chExt cx="304800" cy="2773841"/>
          </a:xfrm>
        </p:grpSpPr>
        <p:cxnSp>
          <p:nvCxnSpPr>
            <p:cNvPr id="158" name="Straight Connector 157">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3" name="Group 162">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64" name="Straight Connector 163">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69" name="Rectangle 168">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72" name="Straight Connector 171">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D48C1287-4C95-36BB-B6E6-21A747385493}"/>
              </a:ext>
            </a:extLst>
          </p:cNvPr>
          <p:cNvSpPr>
            <a:spLocks noGrp="1"/>
          </p:cNvSpPr>
          <p:nvPr>
            <p:ph type="subTitle" idx="1"/>
          </p:nvPr>
        </p:nvSpPr>
        <p:spPr>
          <a:xfrm>
            <a:off x="630935" y="2211782"/>
            <a:ext cx="10960989" cy="4346423"/>
          </a:xfrm>
          <a:noFill/>
        </p:spPr>
        <p:txBody>
          <a:bodyPr anchor="t">
            <a:normAutofit lnSpcReduction="10000"/>
          </a:bodyPr>
          <a:lstStyle/>
          <a:p>
            <a:pPr marL="342900" indent="-342900" algn="l">
              <a:buFont typeface="Wingdings" panose="05000000000000000000" pitchFamily="2" charset="2"/>
              <a:buChar char="Ø"/>
            </a:pPr>
            <a:r>
              <a:rPr lang="en-US" b="1" dirty="0">
                <a:solidFill>
                  <a:schemeClr val="bg1"/>
                </a:solidFill>
              </a:rPr>
              <a:t>Insight:</a:t>
            </a:r>
          </a:p>
          <a:p>
            <a:pPr algn="l"/>
            <a:r>
              <a:rPr lang="en-US" dirty="0">
                <a:solidFill>
                  <a:schemeClr val="bg1"/>
                </a:solidFill>
              </a:rPr>
              <a:t>Microchips are the best-performing product category in the automotive sector, especially in North America, showing consistent growth.</a:t>
            </a:r>
          </a:p>
          <a:p>
            <a:pPr algn="l"/>
            <a:r>
              <a:rPr lang="en-US" dirty="0">
                <a:solidFill>
                  <a:schemeClr val="bg1"/>
                </a:solidFill>
              </a:rPr>
              <a:t>Robotics products have seen a decline in sales, particularly in the consumer electronics sector.</a:t>
            </a:r>
          </a:p>
          <a:p>
            <a:pPr marL="342900" indent="-342900" algn="l">
              <a:buFont typeface="Wingdings" panose="05000000000000000000" pitchFamily="2" charset="2"/>
              <a:buChar char="Ø"/>
            </a:pPr>
            <a:r>
              <a:rPr lang="en-US" b="1" dirty="0">
                <a:solidFill>
                  <a:schemeClr val="bg1"/>
                </a:solidFill>
              </a:rPr>
              <a:t>Recommendations:</a:t>
            </a:r>
          </a:p>
          <a:p>
            <a:pPr algn="l"/>
            <a:r>
              <a:rPr lang="en-US" dirty="0">
                <a:solidFill>
                  <a:schemeClr val="bg1"/>
                </a:solidFill>
              </a:rPr>
              <a:t>Increase production and marketing efforts for microchips, particularly in North America. Consider expanding similar efforts in Europe and Asia.</a:t>
            </a:r>
          </a:p>
          <a:p>
            <a:pPr algn="l"/>
            <a:r>
              <a:rPr lang="en-US" dirty="0">
                <a:solidFill>
                  <a:schemeClr val="bg1"/>
                </a:solidFill>
              </a:rPr>
              <a:t>Conduct a detailed review of the robotics product line in the consumer electronics sector. Consider product redesign, marketing refresh, or exploring new customer segments.</a:t>
            </a:r>
          </a:p>
          <a:p>
            <a:pPr marL="457200" indent="-457200" algn="l">
              <a:buAutoNum type="arabicPeriod"/>
            </a:pPr>
            <a:endParaRPr lang="en-US" dirty="0">
              <a:solidFill>
                <a:schemeClr val="bg1"/>
              </a:solidFill>
            </a:endParaRPr>
          </a:p>
        </p:txBody>
      </p:sp>
    </p:spTree>
    <p:extLst>
      <p:ext uri="{BB962C8B-B14F-4D97-AF65-F5344CB8AC3E}">
        <p14:creationId xmlns:p14="http://schemas.microsoft.com/office/powerpoint/2010/main" val="357075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oup 146">
            <a:extLst>
              <a:ext uri="{FF2B5EF4-FFF2-40B4-BE49-F238E27FC236}">
                <a16:creationId xmlns:a16="http://schemas.microsoft.com/office/drawing/2014/main" id="{84A5B589-9002-4056-B090-2D67F91D0F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8" name="Oval 147">
              <a:extLst>
                <a:ext uri="{FF2B5EF4-FFF2-40B4-BE49-F238E27FC236}">
                  <a16:creationId xmlns:a16="http://schemas.microsoft.com/office/drawing/2014/main" id="{3A835187-0C07-4D17-9E39-08D662C3B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04172AE2-2B17-4373-9C8A-857DB850B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FBC35780-F7A4-40AE-B53C-10DC17CF9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9E92B18C-33F1-4886-82C5-978586422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B0C009CF-3334-41D6-BE6D-9601680B0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035B0727-8025-44A8-A313-F0BABC2A40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6" name="Rectangle 175">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7" name="Group 156">
            <a:extLst>
              <a:ext uri="{FF2B5EF4-FFF2-40B4-BE49-F238E27FC236}">
                <a16:creationId xmlns:a16="http://schemas.microsoft.com/office/drawing/2014/main" id="{8D2BC472-0671-410F-BA77-E46AA62106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913537" y="135711"/>
            <a:ext cx="304800" cy="429768"/>
            <a:chOff x="215328" y="-46937"/>
            <a:chExt cx="304800" cy="2773841"/>
          </a:xfrm>
        </p:grpSpPr>
        <p:cxnSp>
          <p:nvCxnSpPr>
            <p:cNvPr id="158" name="Straight Connector 157">
              <a:extLst>
                <a:ext uri="{FF2B5EF4-FFF2-40B4-BE49-F238E27FC236}">
                  <a16:creationId xmlns:a16="http://schemas.microsoft.com/office/drawing/2014/main" id="{DC68B2A3-267E-4DE4-8DD5-C0378482D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6474CC6-D7FB-4A38-8991-680F048CF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5825D0E-A1E4-4466-81B2-33325B3B3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A1BD1E16-C3EF-4A05-9C71-590A55BFC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3" name="Group 162">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164" name="Straight Connector 163">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69" name="Rectangle 168">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72" name="Straight Connector 171">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1" name="Picture 10">
            <a:extLst>
              <a:ext uri="{FF2B5EF4-FFF2-40B4-BE49-F238E27FC236}">
                <a16:creationId xmlns:a16="http://schemas.microsoft.com/office/drawing/2014/main" id="{BEC15397-550D-9DE1-9260-E98E2D1B6758}"/>
              </a:ext>
            </a:extLst>
          </p:cNvPr>
          <p:cNvPicPr>
            <a:picLocks noChangeAspect="1"/>
          </p:cNvPicPr>
          <p:nvPr/>
        </p:nvPicPr>
        <p:blipFill>
          <a:blip r:embed="rId2"/>
          <a:stretch>
            <a:fillRect/>
          </a:stretch>
        </p:blipFill>
        <p:spPr>
          <a:xfrm>
            <a:off x="114300" y="1181100"/>
            <a:ext cx="11982450" cy="5562600"/>
          </a:xfrm>
          <a:prstGeom prst="rect">
            <a:avLst/>
          </a:prstGeom>
        </p:spPr>
      </p:pic>
      <p:sp>
        <p:nvSpPr>
          <p:cNvPr id="12" name="TextBox 11">
            <a:extLst>
              <a:ext uri="{FF2B5EF4-FFF2-40B4-BE49-F238E27FC236}">
                <a16:creationId xmlns:a16="http://schemas.microsoft.com/office/drawing/2014/main" id="{AAB27F2E-3BFB-3DB0-2AB3-9243E8A31548}"/>
              </a:ext>
            </a:extLst>
          </p:cNvPr>
          <p:cNvSpPr txBox="1"/>
          <p:nvPr/>
        </p:nvSpPr>
        <p:spPr>
          <a:xfrm>
            <a:off x="114300" y="114301"/>
            <a:ext cx="11830050" cy="830997"/>
          </a:xfrm>
          <a:prstGeom prst="rect">
            <a:avLst/>
          </a:prstGeom>
          <a:noFill/>
        </p:spPr>
        <p:txBody>
          <a:bodyPr wrap="square" rtlCol="0">
            <a:spAutoFit/>
          </a:bodyPr>
          <a:lstStyle/>
          <a:p>
            <a:pPr algn="ctr"/>
            <a:r>
              <a:rPr lang="en-US" sz="4800" b="1" dirty="0">
                <a:solidFill>
                  <a:schemeClr val="bg1"/>
                </a:solidFill>
              </a:rPr>
              <a:t>CUSTOMER INSIGHT DASHBOARD</a:t>
            </a:r>
          </a:p>
        </p:txBody>
      </p:sp>
    </p:spTree>
    <p:extLst>
      <p:ext uri="{BB962C8B-B14F-4D97-AF65-F5344CB8AC3E}">
        <p14:creationId xmlns:p14="http://schemas.microsoft.com/office/powerpoint/2010/main" val="217461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Rectangle 19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55B826-B91E-2511-C86C-0C6DE1240C86}"/>
              </a:ext>
            </a:extLst>
          </p:cNvPr>
          <p:cNvSpPr>
            <a:spLocks noGrp="1"/>
          </p:cNvSpPr>
          <p:nvPr>
            <p:ph type="ctrTitle"/>
          </p:nvPr>
        </p:nvSpPr>
        <p:spPr>
          <a:xfrm>
            <a:off x="908454" y="1360481"/>
            <a:ext cx="4605340" cy="2387600"/>
          </a:xfrm>
        </p:spPr>
        <p:txBody>
          <a:bodyPr>
            <a:normAutofit/>
          </a:bodyPr>
          <a:lstStyle/>
          <a:p>
            <a:pPr algn="l"/>
            <a:r>
              <a:rPr lang="en-US" sz="5000">
                <a:solidFill>
                  <a:schemeClr val="bg1"/>
                </a:solidFill>
              </a:rPr>
              <a:t>Customer Insight Analysis</a:t>
            </a:r>
          </a:p>
        </p:txBody>
      </p:sp>
      <p:sp>
        <p:nvSpPr>
          <p:cNvPr id="3" name="Subtitle 2">
            <a:extLst>
              <a:ext uri="{FF2B5EF4-FFF2-40B4-BE49-F238E27FC236}">
                <a16:creationId xmlns:a16="http://schemas.microsoft.com/office/drawing/2014/main" id="{D48C1287-4C95-36BB-B6E6-21A747385493}"/>
              </a:ext>
            </a:extLst>
          </p:cNvPr>
          <p:cNvSpPr>
            <a:spLocks noGrp="1"/>
          </p:cNvSpPr>
          <p:nvPr>
            <p:ph type="subTitle" idx="1"/>
          </p:nvPr>
        </p:nvSpPr>
        <p:spPr>
          <a:xfrm>
            <a:off x="908454" y="3840156"/>
            <a:ext cx="4605340" cy="1655762"/>
          </a:xfrm>
        </p:spPr>
        <p:txBody>
          <a:bodyPr>
            <a:normAutofit/>
          </a:bodyPr>
          <a:lstStyle/>
          <a:p>
            <a:pPr algn="l"/>
            <a:r>
              <a:rPr lang="en-US" sz="2000" dirty="0">
                <a:solidFill>
                  <a:schemeClr val="bg1"/>
                </a:solidFill>
              </a:rPr>
              <a:t>In the industrial sector, customers in USA contributed the highest revenue through microchips.</a:t>
            </a:r>
          </a:p>
          <a:p>
            <a:pPr algn="l"/>
            <a:endParaRPr lang="en-US" sz="2000" dirty="0">
              <a:solidFill>
                <a:schemeClr val="bg1"/>
              </a:solidFill>
            </a:endParaRPr>
          </a:p>
        </p:txBody>
      </p:sp>
      <p:pic>
        <p:nvPicPr>
          <p:cNvPr id="6" name="Picture 5">
            <a:extLst>
              <a:ext uri="{FF2B5EF4-FFF2-40B4-BE49-F238E27FC236}">
                <a16:creationId xmlns:a16="http://schemas.microsoft.com/office/drawing/2014/main" id="{5FD7EDA7-7099-3AD5-593D-145F7EE609C7}"/>
              </a:ext>
            </a:extLst>
          </p:cNvPr>
          <p:cNvPicPr>
            <a:picLocks noChangeAspect="1"/>
          </p:cNvPicPr>
          <p:nvPr/>
        </p:nvPicPr>
        <p:blipFill>
          <a:blip r:embed="rId2">
            <a:alphaModFix/>
          </a:blip>
          <a:stretch>
            <a:fillRect/>
          </a:stretch>
        </p:blipFill>
        <p:spPr>
          <a:xfrm>
            <a:off x="5800734" y="1971840"/>
            <a:ext cx="5788805" cy="2914319"/>
          </a:xfrm>
          <a:prstGeom prst="rect">
            <a:avLst/>
          </a:prstGeom>
        </p:spPr>
      </p:pic>
      <p:sp>
        <p:nvSpPr>
          <p:cNvPr id="200" name="Rectangle 19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40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 name="Rectangle 204">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55B826-B91E-2511-C86C-0C6DE1240C86}"/>
              </a:ext>
            </a:extLst>
          </p:cNvPr>
          <p:cNvSpPr>
            <a:spLocks noGrp="1"/>
          </p:cNvSpPr>
          <p:nvPr>
            <p:ph type="ctrTitle"/>
          </p:nvPr>
        </p:nvSpPr>
        <p:spPr>
          <a:xfrm>
            <a:off x="908454" y="1360481"/>
            <a:ext cx="4605340" cy="2387600"/>
          </a:xfrm>
        </p:spPr>
        <p:txBody>
          <a:bodyPr>
            <a:normAutofit/>
          </a:bodyPr>
          <a:lstStyle/>
          <a:p>
            <a:pPr algn="l"/>
            <a:r>
              <a:rPr lang="en-US" sz="5000">
                <a:solidFill>
                  <a:schemeClr val="bg1"/>
                </a:solidFill>
              </a:rPr>
              <a:t>Customer Insight Analysis</a:t>
            </a:r>
          </a:p>
        </p:txBody>
      </p:sp>
      <p:sp>
        <p:nvSpPr>
          <p:cNvPr id="3" name="Subtitle 2">
            <a:extLst>
              <a:ext uri="{FF2B5EF4-FFF2-40B4-BE49-F238E27FC236}">
                <a16:creationId xmlns:a16="http://schemas.microsoft.com/office/drawing/2014/main" id="{D48C1287-4C95-36BB-B6E6-21A747385493}"/>
              </a:ext>
            </a:extLst>
          </p:cNvPr>
          <p:cNvSpPr>
            <a:spLocks noGrp="1"/>
          </p:cNvSpPr>
          <p:nvPr>
            <p:ph type="subTitle" idx="1"/>
          </p:nvPr>
        </p:nvSpPr>
        <p:spPr>
          <a:xfrm>
            <a:off x="908454" y="3840156"/>
            <a:ext cx="4605340" cy="1655762"/>
          </a:xfrm>
        </p:spPr>
        <p:txBody>
          <a:bodyPr>
            <a:normAutofit/>
          </a:bodyPr>
          <a:lstStyle/>
          <a:p>
            <a:pPr algn="l"/>
            <a:r>
              <a:rPr lang="en-US" sz="2000" dirty="0">
                <a:solidFill>
                  <a:schemeClr val="bg1"/>
                </a:solidFill>
              </a:rPr>
              <a:t>In the consumer electronic sector, customers in Japan contributed the highest revenue through microchips.</a:t>
            </a:r>
          </a:p>
          <a:p>
            <a:pPr algn="l"/>
            <a:endParaRPr lang="en-US" sz="2000" dirty="0">
              <a:solidFill>
                <a:schemeClr val="bg1"/>
              </a:solidFill>
            </a:endParaRPr>
          </a:p>
        </p:txBody>
      </p:sp>
      <p:pic>
        <p:nvPicPr>
          <p:cNvPr id="5" name="Picture 4">
            <a:extLst>
              <a:ext uri="{FF2B5EF4-FFF2-40B4-BE49-F238E27FC236}">
                <a16:creationId xmlns:a16="http://schemas.microsoft.com/office/drawing/2014/main" id="{190C0348-B808-DF1F-7B05-086FB8EADEAB}"/>
              </a:ext>
            </a:extLst>
          </p:cNvPr>
          <p:cNvPicPr>
            <a:picLocks noChangeAspect="1"/>
          </p:cNvPicPr>
          <p:nvPr/>
        </p:nvPicPr>
        <p:blipFill>
          <a:blip r:embed="rId2">
            <a:alphaModFix/>
          </a:blip>
          <a:stretch>
            <a:fillRect/>
          </a:stretch>
        </p:blipFill>
        <p:spPr>
          <a:xfrm>
            <a:off x="5800734" y="2023617"/>
            <a:ext cx="5788805" cy="2810765"/>
          </a:xfrm>
          <a:prstGeom prst="rect">
            <a:avLst/>
          </a:prstGeom>
        </p:spPr>
      </p:pic>
      <p:sp>
        <p:nvSpPr>
          <p:cNvPr id="207" name="Rectangle 206">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3199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2998</TotalTime>
  <Words>1193</Words>
  <Application>Microsoft Office PowerPoint</Application>
  <PresentationFormat>Widescreen</PresentationFormat>
  <Paragraphs>87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Aptos Display</vt:lpstr>
      <vt:lpstr>Arial</vt:lpstr>
      <vt:lpstr>Calibri</vt:lpstr>
      <vt:lpstr>Poppins</vt:lpstr>
      <vt:lpstr>Wingdings</vt:lpstr>
      <vt:lpstr>Office Theme</vt:lpstr>
      <vt:lpstr>CAPSTONE POWER BI PROJECT  TECHTRONIX A hi-tech case study</vt:lpstr>
      <vt:lpstr>   Analysis Goals    </vt:lpstr>
      <vt:lpstr>PowerPoint Presentation</vt:lpstr>
      <vt:lpstr>Sales Performance Analysis</vt:lpstr>
      <vt:lpstr>Sales Performance Analysis</vt:lpstr>
      <vt:lpstr> Sales Performance Analysis </vt:lpstr>
      <vt:lpstr>PowerPoint Presentation</vt:lpstr>
      <vt:lpstr>Customer Insight Analysis</vt:lpstr>
      <vt:lpstr>Customer Insight Analysis</vt:lpstr>
      <vt:lpstr>Customer Insight Analysis</vt:lpstr>
      <vt:lpstr> Customer Insight Analysis </vt:lpstr>
      <vt:lpstr>PowerPoint Presentation</vt:lpstr>
      <vt:lpstr>Inventory Mgt &amp; Profitability Analysis</vt:lpstr>
      <vt:lpstr>Inventory Mgt &amp; Profitability Analysis</vt:lpstr>
      <vt:lpstr>Inventory Mgt &amp; Profitability Analysis</vt:lpstr>
      <vt:lpstr>Inventory Mgt &amp; Profitability Analysis</vt:lpstr>
      <vt:lpstr> Inventory Mgt &amp; Profitability Analysis </vt:lpstr>
      <vt:lpstr>PowerPoint Presentation</vt:lpstr>
      <vt:lpstr>   Expansion Analysis</vt:lpstr>
      <vt:lpstr>   Expansion Analysis</vt:lpstr>
      <vt:lpstr>   Expansion Analysis</vt:lpstr>
      <vt:lpstr> Expansion Analysis </vt:lpstr>
      <vt:lpstr> Expansion Analysis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Sunday Adams</dc:creator>
  <cp:lastModifiedBy>Sunday Adams</cp:lastModifiedBy>
  <cp:revision>1</cp:revision>
  <dcterms:created xsi:type="dcterms:W3CDTF">2024-08-11T16:15:49Z</dcterms:created>
  <dcterms:modified xsi:type="dcterms:W3CDTF">2024-08-16T20:51:09Z</dcterms:modified>
</cp:coreProperties>
</file>