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09DrillDown-UpCustomHierarchySubtotals/09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ACBFE86-FDBC-45A7-9167-90D2E813BA2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09 Drill Down-Up &amp; Custom Hierarchy &amp; Subtotals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64E939A-F832-4F80-8782-39146415E23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10/16/2024 10:22:02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9" id="2" name="slide2">
            <a:extLst>
              <a:ext uri="{FF2B5EF4-FFF2-40B4-BE49-F238E27FC236}">
                <a16:creationId xmlns:a16="http://schemas.microsoft.com/office/drawing/2014/main" id="{F95E1D82-1019-49C4-A2D3-375DAEAB74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75" y="98425"/>
            <a:ext cx="11423650" cy="666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2024-10-16T10:22:02Z</dcterms:created>
  <dcterms:modified xsi:type="dcterms:W3CDTF">2024-10-16T10:22:02Z</dcterms:modified>
</cp:coreProperties>
</file>