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F0FED-C490-4EFE-82D0-2F4FF211F183}" v="73" dt="2024-10-18T12:40:2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y Adams" userId="2508a0dde524f792" providerId="LiveId" clId="{675F0FED-C490-4EFE-82D0-2F4FF211F183}"/>
    <pc:docChg chg="undo redo custSel addSld delSld modSld">
      <pc:chgData name="Sunday Adams" userId="2508a0dde524f792" providerId="LiveId" clId="{675F0FED-C490-4EFE-82D0-2F4FF211F183}" dt="2024-10-18T13:07:03.277" v="2208" actId="255"/>
      <pc:docMkLst>
        <pc:docMk/>
      </pc:docMkLst>
      <pc:sldChg chg="modSp mod">
        <pc:chgData name="Sunday Adams" userId="2508a0dde524f792" providerId="LiveId" clId="{675F0FED-C490-4EFE-82D0-2F4FF211F183}" dt="2024-10-18T10:36:22.799" v="56" actId="20577"/>
        <pc:sldMkLst>
          <pc:docMk/>
          <pc:sldMk cId="3860072584" sldId="256"/>
        </pc:sldMkLst>
        <pc:spChg chg="mod">
          <ac:chgData name="Sunday Adams" userId="2508a0dde524f792" providerId="LiveId" clId="{675F0FED-C490-4EFE-82D0-2F4FF211F183}" dt="2024-10-18T10:36:22.799" v="56" actId="20577"/>
          <ac:spMkLst>
            <pc:docMk/>
            <pc:sldMk cId="3860072584" sldId="256"/>
            <ac:spMk id="5" creationId="{6A500EC1-69FD-AA49-6B72-C9BB50789D26}"/>
          </ac:spMkLst>
        </pc:spChg>
      </pc:sldChg>
      <pc:sldChg chg="addSp delSp modSp mod">
        <pc:chgData name="Sunday Adams" userId="2508a0dde524f792" providerId="LiveId" clId="{675F0FED-C490-4EFE-82D0-2F4FF211F183}" dt="2024-10-18T10:48:35.792" v="101" actId="122"/>
        <pc:sldMkLst>
          <pc:docMk/>
          <pc:sldMk cId="3617484754" sldId="257"/>
        </pc:sldMkLst>
        <pc:spChg chg="del">
          <ac:chgData name="Sunday Adams" userId="2508a0dde524f792" providerId="LiveId" clId="{675F0FED-C490-4EFE-82D0-2F4FF211F183}" dt="2024-10-18T10:36:39.793" v="57" actId="478"/>
          <ac:spMkLst>
            <pc:docMk/>
            <pc:sldMk cId="3617484754" sldId="257"/>
            <ac:spMk id="2" creationId="{C3DF2213-6B54-A9AD-F410-C13C1990CF36}"/>
          </ac:spMkLst>
        </pc:spChg>
        <pc:spChg chg="mod">
          <ac:chgData name="Sunday Adams" userId="2508a0dde524f792" providerId="LiveId" clId="{675F0FED-C490-4EFE-82D0-2F4FF211F183}" dt="2024-10-18T10:48:28.040" v="99" actId="113"/>
          <ac:spMkLst>
            <pc:docMk/>
            <pc:sldMk cId="3617484754" sldId="257"/>
            <ac:spMk id="3" creationId="{80308789-77BD-092B-DAB7-282E9CAE3DDF}"/>
          </ac:spMkLst>
        </pc:spChg>
        <pc:spChg chg="add mod">
          <ac:chgData name="Sunday Adams" userId="2508a0dde524f792" providerId="LiveId" clId="{675F0FED-C490-4EFE-82D0-2F4FF211F183}" dt="2024-10-18T10:48:35.792" v="101" actId="122"/>
          <ac:spMkLst>
            <pc:docMk/>
            <pc:sldMk cId="3617484754" sldId="257"/>
            <ac:spMk id="5" creationId="{98E7AD79-6EF4-B09A-78AE-4BD5BBC62730}"/>
          </ac:spMkLst>
        </pc:spChg>
      </pc:sldChg>
      <pc:sldChg chg="addSp delSp modSp mod setBg">
        <pc:chgData name="Sunday Adams" userId="2508a0dde524f792" providerId="LiveId" clId="{675F0FED-C490-4EFE-82D0-2F4FF211F183}" dt="2024-10-18T10:52:37.395" v="136" actId="14100"/>
        <pc:sldMkLst>
          <pc:docMk/>
          <pc:sldMk cId="2963814045" sldId="258"/>
        </pc:sldMkLst>
        <pc:spChg chg="del">
          <ac:chgData name="Sunday Adams" userId="2508a0dde524f792" providerId="LiveId" clId="{675F0FED-C490-4EFE-82D0-2F4FF211F183}" dt="2024-10-18T10:48:57.608" v="104" actId="478"/>
          <ac:spMkLst>
            <pc:docMk/>
            <pc:sldMk cId="2963814045" sldId="258"/>
            <ac:spMk id="2" creationId="{C3DF2213-6B54-A9AD-F410-C13C1990CF36}"/>
          </ac:spMkLst>
        </pc:spChg>
        <pc:spChg chg="del mod">
          <ac:chgData name="Sunday Adams" userId="2508a0dde524f792" providerId="LiveId" clId="{675F0FED-C490-4EFE-82D0-2F4FF211F183}" dt="2024-10-18T10:48:52.417" v="103" actId="478"/>
          <ac:spMkLst>
            <pc:docMk/>
            <pc:sldMk cId="2963814045" sldId="258"/>
            <ac:spMk id="3" creationId="{80308789-77BD-092B-DAB7-282E9CAE3DDF}"/>
          </ac:spMkLst>
        </pc:spChg>
        <pc:spChg chg="add del mod">
          <ac:chgData name="Sunday Adams" userId="2508a0dde524f792" providerId="LiveId" clId="{675F0FED-C490-4EFE-82D0-2F4FF211F183}" dt="2024-10-18T10:49:06.436" v="106" actId="478"/>
          <ac:spMkLst>
            <pc:docMk/>
            <pc:sldMk cId="2963814045" sldId="258"/>
            <ac:spMk id="5" creationId="{DE89B4BB-16EC-11A2-68F2-A3599B762E2A}"/>
          </ac:spMkLst>
        </pc:spChg>
        <pc:spChg chg="add del mod">
          <ac:chgData name="Sunday Adams" userId="2508a0dde524f792" providerId="LiveId" clId="{675F0FED-C490-4EFE-82D0-2F4FF211F183}" dt="2024-10-18T10:49:00.823" v="105" actId="478"/>
          <ac:spMkLst>
            <pc:docMk/>
            <pc:sldMk cId="2963814045" sldId="258"/>
            <ac:spMk id="7" creationId="{D59157CC-DC67-B68D-E2B6-0AEC6D2B4490}"/>
          </ac:spMkLst>
        </pc:spChg>
        <pc:spChg chg="add del">
          <ac:chgData name="Sunday Adams" userId="2508a0dde524f792" providerId="LiveId" clId="{675F0FED-C490-4EFE-82D0-2F4FF211F183}" dt="2024-10-18T10:51:08.418" v="115" actId="26606"/>
          <ac:spMkLst>
            <pc:docMk/>
            <pc:sldMk cId="2963814045" sldId="258"/>
            <ac:spMk id="11" creationId="{AB8C311F-7253-4AED-9701-7FC0708C41C7}"/>
          </ac:spMkLst>
        </pc:spChg>
        <pc:spChg chg="add del">
          <ac:chgData name="Sunday Adams" userId="2508a0dde524f792" providerId="LiveId" clId="{675F0FED-C490-4EFE-82D0-2F4FF211F183}" dt="2024-10-18T10:51:08.418" v="115" actId="26606"/>
          <ac:spMkLst>
            <pc:docMk/>
            <pc:sldMk cId="2963814045" sldId="258"/>
            <ac:spMk id="12" creationId="{E2384209-CB15-4CDF-9D31-C44FD9A3F20D}"/>
          </ac:spMkLst>
        </pc:spChg>
        <pc:spChg chg="add del">
          <ac:chgData name="Sunday Adams" userId="2508a0dde524f792" providerId="LiveId" clId="{675F0FED-C490-4EFE-82D0-2F4FF211F183}" dt="2024-10-18T10:51:08.418" v="115" actId="26606"/>
          <ac:spMkLst>
            <pc:docMk/>
            <pc:sldMk cId="2963814045" sldId="258"/>
            <ac:spMk id="13" creationId="{2633B3B5-CC90-43F0-8714-D31D1F3F0209}"/>
          </ac:spMkLst>
        </pc:spChg>
        <pc:spChg chg="add del">
          <ac:chgData name="Sunday Adams" userId="2508a0dde524f792" providerId="LiveId" clId="{675F0FED-C490-4EFE-82D0-2F4FF211F183}" dt="2024-10-18T10:50:39.654" v="109" actId="26606"/>
          <ac:spMkLst>
            <pc:docMk/>
            <pc:sldMk cId="2963814045" sldId="258"/>
            <ac:spMk id="14" creationId="{32BC26D8-82FB-445E-AA49-62A77D7C1EE0}"/>
          </ac:spMkLst>
        </pc:spChg>
        <pc:spChg chg="add del">
          <ac:chgData name="Sunday Adams" userId="2508a0dde524f792" providerId="LiveId" clId="{675F0FED-C490-4EFE-82D0-2F4FF211F183}" dt="2024-10-18T10:50:39.654" v="109" actId="26606"/>
          <ac:spMkLst>
            <pc:docMk/>
            <pc:sldMk cId="2963814045" sldId="258"/>
            <ac:spMk id="16" creationId="{CB44330D-EA18-4254-AA95-EB49948539B8}"/>
          </ac:spMkLst>
        </pc:spChg>
        <pc:spChg chg="add del">
          <ac:chgData name="Sunday Adams" userId="2508a0dde524f792" providerId="LiveId" clId="{675F0FED-C490-4EFE-82D0-2F4FF211F183}" dt="2024-10-18T10:50:46.515" v="111" actId="26606"/>
          <ac:spMkLst>
            <pc:docMk/>
            <pc:sldMk cId="2963814045" sldId="258"/>
            <ac:spMk id="18" creationId="{42A4FC2C-047E-45A5-965D-8E1E3BF09BC6}"/>
          </ac:spMkLst>
        </pc:spChg>
        <pc:spChg chg="add del">
          <ac:chgData name="Sunday Adams" userId="2508a0dde524f792" providerId="LiveId" clId="{675F0FED-C490-4EFE-82D0-2F4FF211F183}" dt="2024-10-18T10:51:08.418" v="115" actId="26606"/>
          <ac:spMkLst>
            <pc:docMk/>
            <pc:sldMk cId="2963814045" sldId="258"/>
            <ac:spMk id="20" creationId="{A8D57A06-A426-446D-B02C-A2DC6B62E45E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2" creationId="{9A97C86A-04D6-40F7-AE84-31AB43E6A846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3" creationId="{F3060C83-F051-4F0E-ABAD-AA0DFC48B218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4" creationId="{FF9F2414-84E8-453E-B1F3-389FDE8192D9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5" creationId="{83C98ABE-055B-441F-B07E-44F97F083C39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6" creationId="{3ECA69A1-7536-43AC-85EF-C7106179F5ED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7" creationId="{29FDB030-9B49-4CED-8CCD-4D99382388AC}"/>
          </ac:spMkLst>
        </pc:spChg>
        <pc:spChg chg="add del">
          <ac:chgData name="Sunday Adams" userId="2508a0dde524f792" providerId="LiveId" clId="{675F0FED-C490-4EFE-82D0-2F4FF211F183}" dt="2024-10-18T10:51:13.667" v="117" actId="26606"/>
          <ac:spMkLst>
            <pc:docMk/>
            <pc:sldMk cId="2963814045" sldId="258"/>
            <ac:spMk id="28" creationId="{3783CA14-24A1-485C-8B30-D6A5D87987AD}"/>
          </ac:spMkLst>
        </pc:spChg>
        <pc:spChg chg="add del">
          <ac:chgData name="Sunday Adams" userId="2508a0dde524f792" providerId="LiveId" clId="{675F0FED-C490-4EFE-82D0-2F4FF211F183}" dt="2024-10-18T10:51:18.946" v="119" actId="26606"/>
          <ac:spMkLst>
            <pc:docMk/>
            <pc:sldMk cId="2963814045" sldId="258"/>
            <ac:spMk id="30" creationId="{63644BFD-D22E-4019-B666-387DA51AEAFD}"/>
          </ac:spMkLst>
        </pc:spChg>
        <pc:spChg chg="add del">
          <ac:chgData name="Sunday Adams" userId="2508a0dde524f792" providerId="LiveId" clId="{675F0FED-C490-4EFE-82D0-2F4FF211F183}" dt="2024-10-18T10:51:18.946" v="119" actId="26606"/>
          <ac:spMkLst>
            <pc:docMk/>
            <pc:sldMk cId="2963814045" sldId="258"/>
            <ac:spMk id="33" creationId="{3776B14B-F2F4-4825-8DA8-8C7A0F2B3960}"/>
          </ac:spMkLst>
        </pc:spChg>
        <pc:spChg chg="add del">
          <ac:chgData name="Sunday Adams" userId="2508a0dde524f792" providerId="LiveId" clId="{675F0FED-C490-4EFE-82D0-2F4FF211F183}" dt="2024-10-18T10:51:21.921" v="121" actId="26606"/>
          <ac:spMkLst>
            <pc:docMk/>
            <pc:sldMk cId="2963814045" sldId="258"/>
            <ac:spMk id="35" creationId="{8B089790-F4B6-46A7-BB28-7B74A9A9EFDC}"/>
          </ac:spMkLst>
        </pc:spChg>
        <pc:spChg chg="add del">
          <ac:chgData name="Sunday Adams" userId="2508a0dde524f792" providerId="LiveId" clId="{675F0FED-C490-4EFE-82D0-2F4FF211F183}" dt="2024-10-18T10:51:23.922" v="123" actId="26606"/>
          <ac:spMkLst>
            <pc:docMk/>
            <pc:sldMk cId="2963814045" sldId="258"/>
            <ac:spMk id="41" creationId="{2215C6C6-E45C-4179-9FC1-E8A4C1D47430}"/>
          </ac:spMkLst>
        </pc:spChg>
        <pc:spChg chg="add del">
          <ac:chgData name="Sunday Adams" userId="2508a0dde524f792" providerId="LiveId" clId="{675F0FED-C490-4EFE-82D0-2F4FF211F183}" dt="2024-10-18T10:51:23.922" v="123" actId="26606"/>
          <ac:spMkLst>
            <pc:docMk/>
            <pc:sldMk cId="2963814045" sldId="258"/>
            <ac:spMk id="44" creationId="{3776B14B-F2F4-4825-8DA8-8C7A0F2B3960}"/>
          </ac:spMkLst>
        </pc:spChg>
        <pc:spChg chg="add del">
          <ac:chgData name="Sunday Adams" userId="2508a0dde524f792" providerId="LiveId" clId="{675F0FED-C490-4EFE-82D0-2F4FF211F183}" dt="2024-10-18T10:51:28.166" v="125" actId="26606"/>
          <ac:spMkLst>
            <pc:docMk/>
            <pc:sldMk cId="2963814045" sldId="258"/>
            <ac:spMk id="46" creationId="{63644BFD-D22E-4019-B666-387DA51AEAFD}"/>
          </ac:spMkLst>
        </pc:spChg>
        <pc:spChg chg="add del">
          <ac:chgData name="Sunday Adams" userId="2508a0dde524f792" providerId="LiveId" clId="{675F0FED-C490-4EFE-82D0-2F4FF211F183}" dt="2024-10-18T10:51:28.166" v="125" actId="26606"/>
          <ac:spMkLst>
            <pc:docMk/>
            <pc:sldMk cId="2963814045" sldId="258"/>
            <ac:spMk id="50" creationId="{3776B14B-F2F4-4825-8DA8-8C7A0F2B3960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2" creationId="{F3060C83-F051-4F0E-ABAD-AA0DFC48B218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3" creationId="{83C98ABE-055B-441F-B07E-44F97F083C39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4" creationId="{29FDB030-9B49-4CED-8CCD-4D99382388AC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5" creationId="{3783CA14-24A1-485C-8B30-D6A5D87987AD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6" creationId="{9A97C86A-04D6-40F7-AE84-31AB43E6A846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7" creationId="{FF9F2414-84E8-453E-B1F3-389FDE8192D9}"/>
          </ac:spMkLst>
        </pc:spChg>
        <pc:spChg chg="add del">
          <ac:chgData name="Sunday Adams" userId="2508a0dde524f792" providerId="LiveId" clId="{675F0FED-C490-4EFE-82D0-2F4FF211F183}" dt="2024-10-18T10:51:37.309" v="127" actId="26606"/>
          <ac:spMkLst>
            <pc:docMk/>
            <pc:sldMk cId="2963814045" sldId="258"/>
            <ac:spMk id="58" creationId="{3ECA69A1-7536-43AC-85EF-C7106179F5ED}"/>
          </ac:spMkLst>
        </pc:spChg>
        <pc:spChg chg="add del">
          <ac:chgData name="Sunday Adams" userId="2508a0dde524f792" providerId="LiveId" clId="{675F0FED-C490-4EFE-82D0-2F4FF211F183}" dt="2024-10-18T10:52:03.619" v="133" actId="26606"/>
          <ac:spMkLst>
            <pc:docMk/>
            <pc:sldMk cId="2963814045" sldId="258"/>
            <ac:spMk id="60" creationId="{AB8C311F-7253-4AED-9701-7FC0708C41C7}"/>
          </ac:spMkLst>
        </pc:spChg>
        <pc:spChg chg="add del">
          <ac:chgData name="Sunday Adams" userId="2508a0dde524f792" providerId="LiveId" clId="{675F0FED-C490-4EFE-82D0-2F4FF211F183}" dt="2024-10-18T10:52:03.619" v="133" actId="26606"/>
          <ac:spMkLst>
            <pc:docMk/>
            <pc:sldMk cId="2963814045" sldId="258"/>
            <ac:spMk id="61" creationId="{E2384209-CB15-4CDF-9D31-C44FD9A3F20D}"/>
          </ac:spMkLst>
        </pc:spChg>
        <pc:spChg chg="add del">
          <ac:chgData name="Sunday Adams" userId="2508a0dde524f792" providerId="LiveId" clId="{675F0FED-C490-4EFE-82D0-2F4FF211F183}" dt="2024-10-18T10:52:03.619" v="133" actId="26606"/>
          <ac:spMkLst>
            <pc:docMk/>
            <pc:sldMk cId="2963814045" sldId="258"/>
            <ac:spMk id="62" creationId="{2633B3B5-CC90-43F0-8714-D31D1F3F0209}"/>
          </ac:spMkLst>
        </pc:spChg>
        <pc:spChg chg="add del">
          <ac:chgData name="Sunday Adams" userId="2508a0dde524f792" providerId="LiveId" clId="{675F0FED-C490-4EFE-82D0-2F4FF211F183}" dt="2024-10-18T10:52:03.619" v="133" actId="26606"/>
          <ac:spMkLst>
            <pc:docMk/>
            <pc:sldMk cId="2963814045" sldId="258"/>
            <ac:spMk id="63" creationId="{A8D57A06-A426-446D-B02C-A2DC6B62E45E}"/>
          </ac:spMkLst>
        </pc:spChg>
        <pc:spChg chg="add del">
          <ac:chgData name="Sunday Adams" userId="2508a0dde524f792" providerId="LiveId" clId="{675F0FED-C490-4EFE-82D0-2F4FF211F183}" dt="2024-10-18T10:52:02.723" v="132" actId="26606"/>
          <ac:spMkLst>
            <pc:docMk/>
            <pc:sldMk cId="2963814045" sldId="258"/>
            <ac:spMk id="68" creationId="{42A4FC2C-047E-45A5-965D-8E1E3BF09BC6}"/>
          </ac:spMkLst>
        </pc:spChg>
        <pc:grpChg chg="add del">
          <ac:chgData name="Sunday Adams" userId="2508a0dde524f792" providerId="LiveId" clId="{675F0FED-C490-4EFE-82D0-2F4FF211F183}" dt="2024-10-18T10:51:18.946" v="119" actId="26606"/>
          <ac:grpSpMkLst>
            <pc:docMk/>
            <pc:sldMk cId="2963814045" sldId="258"/>
            <ac:grpSpMk id="31" creationId="{5FE9FE4C-C9E0-4C54-8010-EA9D29CD4D59}"/>
          </ac:grpSpMkLst>
        </pc:grpChg>
        <pc:grpChg chg="add del">
          <ac:chgData name="Sunday Adams" userId="2508a0dde524f792" providerId="LiveId" clId="{675F0FED-C490-4EFE-82D0-2F4FF211F183}" dt="2024-10-18T10:51:21.921" v="121" actId="26606"/>
          <ac:grpSpMkLst>
            <pc:docMk/>
            <pc:sldMk cId="2963814045" sldId="258"/>
            <ac:grpSpMk id="36" creationId="{9DE3F54D-33BC-4382-A2AB-5E002F0F1166}"/>
          </ac:grpSpMkLst>
        </pc:grpChg>
        <pc:grpChg chg="add del">
          <ac:chgData name="Sunday Adams" userId="2508a0dde524f792" providerId="LiveId" clId="{675F0FED-C490-4EFE-82D0-2F4FF211F183}" dt="2024-10-18T10:51:23.922" v="123" actId="26606"/>
          <ac:grpSpMkLst>
            <pc:docMk/>
            <pc:sldMk cId="2963814045" sldId="258"/>
            <ac:grpSpMk id="42" creationId="{5FE9FE4C-C9E0-4C54-8010-EA9D29CD4D59}"/>
          </ac:grpSpMkLst>
        </pc:grpChg>
        <pc:grpChg chg="add del">
          <ac:chgData name="Sunday Adams" userId="2508a0dde524f792" providerId="LiveId" clId="{675F0FED-C490-4EFE-82D0-2F4FF211F183}" dt="2024-10-18T10:51:28.166" v="125" actId="26606"/>
          <ac:grpSpMkLst>
            <pc:docMk/>
            <pc:sldMk cId="2963814045" sldId="258"/>
            <ac:grpSpMk id="47" creationId="{5FE9FE4C-C9E0-4C54-8010-EA9D29CD4D59}"/>
          </ac:grpSpMkLst>
        </pc:grpChg>
        <pc:picChg chg="add mod">
          <ac:chgData name="Sunday Adams" userId="2508a0dde524f792" providerId="LiveId" clId="{675F0FED-C490-4EFE-82D0-2F4FF211F183}" dt="2024-10-18T10:52:37.395" v="136" actId="14100"/>
          <ac:picMkLst>
            <pc:docMk/>
            <pc:sldMk cId="2963814045" sldId="258"/>
            <ac:picMk id="9" creationId="{6E92FAC4-61A5-5A0A-1951-5A6930BCFC9A}"/>
          </ac:picMkLst>
        </pc:picChg>
      </pc:sldChg>
      <pc:sldChg chg="addSp delSp modSp mod">
        <pc:chgData name="Sunday Adams" userId="2508a0dde524f792" providerId="LiveId" clId="{675F0FED-C490-4EFE-82D0-2F4FF211F183}" dt="2024-10-18T10:54:23.061" v="143" actId="14100"/>
        <pc:sldMkLst>
          <pc:docMk/>
          <pc:sldMk cId="1825027987" sldId="259"/>
        </pc:sldMkLst>
        <pc:spChg chg="del">
          <ac:chgData name="Sunday Adams" userId="2508a0dde524f792" providerId="LiveId" clId="{675F0FED-C490-4EFE-82D0-2F4FF211F183}" dt="2024-10-18T10:52:58.813" v="139" actId="478"/>
          <ac:spMkLst>
            <pc:docMk/>
            <pc:sldMk cId="1825027987" sldId="259"/>
            <ac:spMk id="2" creationId="{C3DF2213-6B54-A9AD-F410-C13C1990CF36}"/>
          </ac:spMkLst>
        </pc:spChg>
        <pc:spChg chg="del">
          <ac:chgData name="Sunday Adams" userId="2508a0dde524f792" providerId="LiveId" clId="{675F0FED-C490-4EFE-82D0-2F4FF211F183}" dt="2024-10-18T10:52:51.866" v="137" actId="478"/>
          <ac:spMkLst>
            <pc:docMk/>
            <pc:sldMk cId="1825027987" sldId="259"/>
            <ac:spMk id="3" creationId="{80308789-77BD-092B-DAB7-282E9CAE3DDF}"/>
          </ac:spMkLst>
        </pc:spChg>
        <pc:spChg chg="add del mod">
          <ac:chgData name="Sunday Adams" userId="2508a0dde524f792" providerId="LiveId" clId="{675F0FED-C490-4EFE-82D0-2F4FF211F183}" dt="2024-10-18T10:52:54.585" v="138" actId="478"/>
          <ac:spMkLst>
            <pc:docMk/>
            <pc:sldMk cId="1825027987" sldId="259"/>
            <ac:spMk id="5" creationId="{C2BA7C80-63B9-C52F-C9C8-27B39211D3E2}"/>
          </ac:spMkLst>
        </pc:spChg>
        <pc:spChg chg="add del mod">
          <ac:chgData name="Sunday Adams" userId="2508a0dde524f792" providerId="LiveId" clId="{675F0FED-C490-4EFE-82D0-2F4FF211F183}" dt="2024-10-18T10:53:01.590" v="140" actId="478"/>
          <ac:spMkLst>
            <pc:docMk/>
            <pc:sldMk cId="1825027987" sldId="259"/>
            <ac:spMk id="7" creationId="{F103B088-3BCB-C267-B643-C8247D9CAF80}"/>
          </ac:spMkLst>
        </pc:spChg>
        <pc:picChg chg="add mod">
          <ac:chgData name="Sunday Adams" userId="2508a0dde524f792" providerId="LiveId" clId="{675F0FED-C490-4EFE-82D0-2F4FF211F183}" dt="2024-10-18T10:54:23.061" v="143" actId="14100"/>
          <ac:picMkLst>
            <pc:docMk/>
            <pc:sldMk cId="1825027987" sldId="259"/>
            <ac:picMk id="9" creationId="{F0D648DC-D7D2-A523-40F0-BA28F613280F}"/>
          </ac:picMkLst>
        </pc:picChg>
      </pc:sldChg>
      <pc:sldChg chg="addSp delSp modSp mod setBg">
        <pc:chgData name="Sunday Adams" userId="2508a0dde524f792" providerId="LiveId" clId="{675F0FED-C490-4EFE-82D0-2F4FF211F183}" dt="2024-10-18T11:14:11.097" v="501" actId="5793"/>
        <pc:sldMkLst>
          <pc:docMk/>
          <pc:sldMk cId="318252940" sldId="260"/>
        </pc:sldMkLst>
        <pc:spChg chg="mod">
          <ac:chgData name="Sunday Adams" userId="2508a0dde524f792" providerId="LiveId" clId="{675F0FED-C490-4EFE-82D0-2F4FF211F183}" dt="2024-10-18T11:13:02.558" v="493" actId="26606"/>
          <ac:spMkLst>
            <pc:docMk/>
            <pc:sldMk cId="318252940" sldId="260"/>
            <ac:spMk id="2" creationId="{C3DF2213-6B54-A9AD-F410-C13C1990CF36}"/>
          </ac:spMkLst>
        </pc:spChg>
        <pc:spChg chg="del mod">
          <ac:chgData name="Sunday Adams" userId="2508a0dde524f792" providerId="LiveId" clId="{675F0FED-C490-4EFE-82D0-2F4FF211F183}" dt="2024-10-18T11:00:42.537" v="195" actId="22"/>
          <ac:spMkLst>
            <pc:docMk/>
            <pc:sldMk cId="318252940" sldId="260"/>
            <ac:spMk id="3" creationId="{80308789-77BD-092B-DAB7-282E9CAE3DDF}"/>
          </ac:spMkLst>
        </pc:spChg>
        <pc:spChg chg="add mod ord">
          <ac:chgData name="Sunday Adams" userId="2508a0dde524f792" providerId="LiveId" clId="{675F0FED-C490-4EFE-82D0-2F4FF211F183}" dt="2024-10-18T11:14:11.097" v="501" actId="5793"/>
          <ac:spMkLst>
            <pc:docMk/>
            <pc:sldMk cId="318252940" sldId="260"/>
            <ac:spMk id="8" creationId="{9A3007A0-B23D-E21E-9EB9-A9217AED7B45}"/>
          </ac:spMkLst>
        </pc:spChg>
        <pc:spChg chg="add del">
          <ac:chgData name="Sunday Adams" userId="2508a0dde524f792" providerId="LiveId" clId="{675F0FED-C490-4EFE-82D0-2F4FF211F183}" dt="2024-10-18T11:02:37.836" v="204" actId="26606"/>
          <ac:spMkLst>
            <pc:docMk/>
            <pc:sldMk cId="318252940" sldId="260"/>
            <ac:spMk id="11" creationId="{DB97619F-96DF-BA05-627D-EA5E3343642A}"/>
          </ac:spMkLst>
        </pc:spChg>
        <pc:spChg chg="add del">
          <ac:chgData name="Sunday Adams" userId="2508a0dde524f792" providerId="LiveId" clId="{675F0FED-C490-4EFE-82D0-2F4FF211F183}" dt="2024-10-18T11:02:37.836" v="204" actId="26606"/>
          <ac:spMkLst>
            <pc:docMk/>
            <pc:sldMk cId="318252940" sldId="260"/>
            <ac:spMk id="14" creationId="{A2679492-7988-4050-9056-542444452411}"/>
          </ac:spMkLst>
        </pc:spChg>
        <pc:spChg chg="add del">
          <ac:chgData name="Sunday Adams" userId="2508a0dde524f792" providerId="LiveId" clId="{675F0FED-C490-4EFE-82D0-2F4FF211F183}" dt="2024-10-18T11:02:37.836" v="204" actId="26606"/>
          <ac:spMkLst>
            <pc:docMk/>
            <pc:sldMk cId="318252940" sldId="260"/>
            <ac:spMk id="16" creationId="{B091B163-7D61-4891-ABCF-5C13D9C418D0}"/>
          </ac:spMkLst>
        </pc:spChg>
        <pc:spChg chg="add del">
          <ac:chgData name="Sunday Adams" userId="2508a0dde524f792" providerId="LiveId" clId="{675F0FED-C490-4EFE-82D0-2F4FF211F183}" dt="2024-10-18T11:05:23.448" v="208" actId="26606"/>
          <ac:spMkLst>
            <pc:docMk/>
            <pc:sldMk cId="318252940" sldId="260"/>
            <ac:spMk id="30" creationId="{5A0118C5-4F8D-4CF4-BADD-53FEACC6C42A}"/>
          </ac:spMkLst>
        </pc:spChg>
        <pc:spChg chg="add del">
          <ac:chgData name="Sunday Adams" userId="2508a0dde524f792" providerId="LiveId" clId="{675F0FED-C490-4EFE-82D0-2F4FF211F183}" dt="2024-10-18T11:05:23.448" v="208" actId="26606"/>
          <ac:spMkLst>
            <pc:docMk/>
            <pc:sldMk cId="318252940" sldId="260"/>
            <ac:spMk id="31" creationId="{C4C270DE-0BEB-4372-B440-7EADA6FAFA55}"/>
          </ac:spMkLst>
        </pc:spChg>
        <pc:spChg chg="add del mod">
          <ac:chgData name="Sunday Adams" userId="2508a0dde524f792" providerId="LiveId" clId="{675F0FED-C490-4EFE-82D0-2F4FF211F183}" dt="2024-10-18T11:05:13.991" v="207"/>
          <ac:spMkLst>
            <pc:docMk/>
            <pc:sldMk cId="318252940" sldId="260"/>
            <ac:spMk id="32" creationId="{00629B4F-8EB9-CD98-DF1C-9CEC6AA8F2E0}"/>
          </ac:spMkLst>
        </pc:spChg>
        <pc:spChg chg="add del">
          <ac:chgData name="Sunday Adams" userId="2508a0dde524f792" providerId="LiveId" clId="{675F0FED-C490-4EFE-82D0-2F4FF211F183}" dt="2024-10-18T11:05:23.448" v="208" actId="26606"/>
          <ac:spMkLst>
            <pc:docMk/>
            <pc:sldMk cId="318252940" sldId="260"/>
            <ac:spMk id="33" creationId="{757ACA0C-8702-4043-8D4D-582EAEDF1CF8}"/>
          </ac:spMkLst>
        </pc:spChg>
        <pc:spChg chg="add del">
          <ac:chgData name="Sunday Adams" userId="2508a0dde524f792" providerId="LiveId" clId="{675F0FED-C490-4EFE-82D0-2F4FF211F183}" dt="2024-10-18T11:13:02.558" v="493" actId="26606"/>
          <ac:spMkLst>
            <pc:docMk/>
            <pc:sldMk cId="318252940" sldId="260"/>
            <ac:spMk id="40" creationId="{5A0118C5-4F8D-4CF4-BADD-53FEACC6C42A}"/>
          </ac:spMkLst>
        </pc:spChg>
        <pc:spChg chg="add del">
          <ac:chgData name="Sunday Adams" userId="2508a0dde524f792" providerId="LiveId" clId="{675F0FED-C490-4EFE-82D0-2F4FF211F183}" dt="2024-10-18T11:13:02.558" v="493" actId="26606"/>
          <ac:spMkLst>
            <pc:docMk/>
            <pc:sldMk cId="318252940" sldId="260"/>
            <ac:spMk id="57" creationId="{C4C270DE-0BEB-4372-B440-7EADA6FAFA55}"/>
          </ac:spMkLst>
        </pc:spChg>
        <pc:spChg chg="add del">
          <ac:chgData name="Sunday Adams" userId="2508a0dde524f792" providerId="LiveId" clId="{675F0FED-C490-4EFE-82D0-2F4FF211F183}" dt="2024-10-18T11:13:02.558" v="493" actId="26606"/>
          <ac:spMkLst>
            <pc:docMk/>
            <pc:sldMk cId="318252940" sldId="260"/>
            <ac:spMk id="59" creationId="{757ACA0C-8702-4043-8D4D-582EAEDF1CF8}"/>
          </ac:spMkLst>
        </pc:spChg>
        <pc:spChg chg="add del">
          <ac:chgData name="Sunday Adams" userId="2508a0dde524f792" providerId="LiveId" clId="{675F0FED-C490-4EFE-82D0-2F4FF211F183}" dt="2024-10-18T11:13:02.558" v="493" actId="26606"/>
          <ac:spMkLst>
            <pc:docMk/>
            <pc:sldMk cId="318252940" sldId="260"/>
            <ac:spMk id="64" creationId="{2ABE1108-6423-4E53-85A1-817683043C77}"/>
          </ac:spMkLst>
        </pc:spChg>
        <pc:grpChg chg="add del">
          <ac:chgData name="Sunday Adams" userId="2508a0dde524f792" providerId="LiveId" clId="{675F0FED-C490-4EFE-82D0-2F4FF211F183}" dt="2024-10-18T11:05:23.448" v="208" actId="26606"/>
          <ac:grpSpMkLst>
            <pc:docMk/>
            <pc:sldMk cId="318252940" sldId="260"/>
            <ac:grpSpMk id="34" creationId="{D92F9A1A-77F4-4E16-958B-64BB489FFEBC}"/>
          </ac:grpSpMkLst>
        </pc:grpChg>
        <pc:grpChg chg="add del">
          <ac:chgData name="Sunday Adams" userId="2508a0dde524f792" providerId="LiveId" clId="{675F0FED-C490-4EFE-82D0-2F4FF211F183}" dt="2024-10-18T11:13:02.558" v="493" actId="26606"/>
          <ac:grpSpMkLst>
            <pc:docMk/>
            <pc:sldMk cId="318252940" sldId="260"/>
            <ac:grpSpMk id="42" creationId="{D92F9A1A-77F4-4E16-958B-64BB489FFEBC}"/>
          </ac:grpSpMkLst>
        </pc:grpChg>
        <pc:picChg chg="add mod ord">
          <ac:chgData name="Sunday Adams" userId="2508a0dde524f792" providerId="LiveId" clId="{675F0FED-C490-4EFE-82D0-2F4FF211F183}" dt="2024-10-18T11:13:02.558" v="493" actId="26606"/>
          <ac:picMkLst>
            <pc:docMk/>
            <pc:sldMk cId="318252940" sldId="260"/>
            <ac:picMk id="5" creationId="{A742CD6B-C501-DA69-5FF9-4ECA2545D3F1}"/>
          </ac:picMkLst>
        </pc:picChg>
        <pc:picChg chg="add mod">
          <ac:chgData name="Sunday Adams" userId="2508a0dde524f792" providerId="LiveId" clId="{675F0FED-C490-4EFE-82D0-2F4FF211F183}" dt="2024-10-18T11:13:02.558" v="493" actId="26606"/>
          <ac:picMkLst>
            <pc:docMk/>
            <pc:sldMk cId="318252940" sldId="260"/>
            <ac:picMk id="7" creationId="{20D13330-D5D0-521D-D1B9-A63D1678EACF}"/>
          </ac:picMkLst>
        </pc:picChg>
        <pc:picChg chg="add mod">
          <ac:chgData name="Sunday Adams" userId="2508a0dde524f792" providerId="LiveId" clId="{675F0FED-C490-4EFE-82D0-2F4FF211F183}" dt="2024-10-18T11:13:02.558" v="493" actId="26606"/>
          <ac:picMkLst>
            <pc:docMk/>
            <pc:sldMk cId="318252940" sldId="260"/>
            <ac:picMk id="10" creationId="{9438820E-42DC-D184-4095-06A09D7B1B42}"/>
          </ac:picMkLst>
        </pc:picChg>
        <pc:cxnChg chg="add del">
          <ac:chgData name="Sunday Adams" userId="2508a0dde524f792" providerId="LiveId" clId="{675F0FED-C490-4EFE-82D0-2F4FF211F183}" dt="2024-10-18T11:02:37.836" v="204" actId="26606"/>
          <ac:cxnSpMkLst>
            <pc:docMk/>
            <pc:sldMk cId="318252940" sldId="260"/>
            <ac:cxnSpMk id="18" creationId="{C49DA8F6-BCC1-4447-B54C-57856834B94B}"/>
          </ac:cxnSpMkLst>
        </pc:cxnChg>
      </pc:sldChg>
      <pc:sldChg chg="addSp delSp modSp mod setBg">
        <pc:chgData name="Sunday Adams" userId="2508a0dde524f792" providerId="LiveId" clId="{675F0FED-C490-4EFE-82D0-2F4FF211F183}" dt="2024-10-18T12:47:47.692" v="1980" actId="20577"/>
        <pc:sldMkLst>
          <pc:docMk/>
          <pc:sldMk cId="812828172" sldId="261"/>
        </pc:sldMkLst>
        <pc:spChg chg="mod">
          <ac:chgData name="Sunday Adams" userId="2508a0dde524f792" providerId="LiveId" clId="{675F0FED-C490-4EFE-82D0-2F4FF211F183}" dt="2024-10-18T12:37:02.849" v="1809" actId="14100"/>
          <ac:spMkLst>
            <pc:docMk/>
            <pc:sldMk cId="812828172" sldId="261"/>
            <ac:spMk id="2" creationId="{C3DF2213-6B54-A9AD-F410-C13C1990CF36}"/>
          </ac:spMkLst>
        </pc:spChg>
        <pc:spChg chg="del mod">
          <ac:chgData name="Sunday Adams" userId="2508a0dde524f792" providerId="LiveId" clId="{675F0FED-C490-4EFE-82D0-2F4FF211F183}" dt="2024-10-18T12:39:53.098" v="1812"/>
          <ac:spMkLst>
            <pc:docMk/>
            <pc:sldMk cId="812828172" sldId="261"/>
            <ac:spMk id="3" creationId="{80308789-77BD-092B-DAB7-282E9CAE3DDF}"/>
          </ac:spMkLst>
        </pc:spChg>
        <pc:spChg chg="add">
          <ac:chgData name="Sunday Adams" userId="2508a0dde524f792" providerId="LiveId" clId="{675F0FED-C490-4EFE-82D0-2F4FF211F183}" dt="2024-10-18T12:39:38.427" v="1810"/>
          <ac:spMkLst>
            <pc:docMk/>
            <pc:sldMk cId="812828172" sldId="261"/>
            <ac:spMk id="4" creationId="{0FFE7EDC-F68F-0C2E-C7BC-57D01364CFB2}"/>
          </ac:spMkLst>
        </pc:spChg>
        <pc:spChg chg="add mod">
          <ac:chgData name="Sunday Adams" userId="2508a0dde524f792" providerId="LiveId" clId="{675F0FED-C490-4EFE-82D0-2F4FF211F183}" dt="2024-10-18T12:47:47.692" v="1980" actId="20577"/>
          <ac:spMkLst>
            <pc:docMk/>
            <pc:sldMk cId="812828172" sldId="261"/>
            <ac:spMk id="5" creationId="{9E5D9797-C8EF-1252-EFD1-88F4071EE673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8" creationId="{09588DA8-065E-4F6F-8EFD-43104AB2E0CF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10" creationId="{C4285719-470E-454C-AF62-8323075F1F5B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12" creationId="{CD9FE4EF-C4D8-49A0-B2FF-81D8DB7D8A24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14" creationId="{4300840D-0A0B-4512-BACA-B439D5B9C57C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16" creationId="{D2B78728-A580-49A7-84F9-6EF6F583ADE0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18" creationId="{38FAA1A1-D861-433F-88FA-1E9D6FD31D11}"/>
          </ac:spMkLst>
        </pc:spChg>
        <pc:spChg chg="add">
          <ac:chgData name="Sunday Adams" userId="2508a0dde524f792" providerId="LiveId" clId="{675F0FED-C490-4EFE-82D0-2F4FF211F183}" dt="2024-10-18T12:35:12.122" v="1788" actId="26606"/>
          <ac:spMkLst>
            <pc:docMk/>
            <pc:sldMk cId="812828172" sldId="261"/>
            <ac:spMk id="20" creationId="{8D71EDA1-87BF-4D5D-AB79-F346FD19278A}"/>
          </ac:spMkLst>
        </pc:spChg>
      </pc:sldChg>
      <pc:sldChg chg="del">
        <pc:chgData name="Sunday Adams" userId="2508a0dde524f792" providerId="LiveId" clId="{675F0FED-C490-4EFE-82D0-2F4FF211F183}" dt="2024-10-18T13:04:05.984" v="2159" actId="2696"/>
        <pc:sldMkLst>
          <pc:docMk/>
          <pc:sldMk cId="3805473329" sldId="262"/>
        </pc:sldMkLst>
      </pc:sldChg>
      <pc:sldChg chg="del">
        <pc:chgData name="Sunday Adams" userId="2508a0dde524f792" providerId="LiveId" clId="{675F0FED-C490-4EFE-82D0-2F4FF211F183}" dt="2024-10-18T13:04:13.751" v="2160" actId="2696"/>
        <pc:sldMkLst>
          <pc:docMk/>
          <pc:sldMk cId="1940463971" sldId="263"/>
        </pc:sldMkLst>
      </pc:sldChg>
      <pc:sldChg chg="del">
        <pc:chgData name="Sunday Adams" userId="2508a0dde524f792" providerId="LiveId" clId="{675F0FED-C490-4EFE-82D0-2F4FF211F183}" dt="2024-10-18T13:04:18.768" v="2161" actId="2696"/>
        <pc:sldMkLst>
          <pc:docMk/>
          <pc:sldMk cId="207893549" sldId="264"/>
        </pc:sldMkLst>
      </pc:sldChg>
      <pc:sldChg chg="del">
        <pc:chgData name="Sunday Adams" userId="2508a0dde524f792" providerId="LiveId" clId="{675F0FED-C490-4EFE-82D0-2F4FF211F183}" dt="2024-10-18T13:04:24.280" v="2162" actId="2696"/>
        <pc:sldMkLst>
          <pc:docMk/>
          <pc:sldMk cId="874517137" sldId="265"/>
        </pc:sldMkLst>
      </pc:sldChg>
      <pc:sldChg chg="del">
        <pc:chgData name="Sunday Adams" userId="2508a0dde524f792" providerId="LiveId" clId="{675F0FED-C490-4EFE-82D0-2F4FF211F183}" dt="2024-10-18T13:04:38.594" v="2163" actId="2696"/>
        <pc:sldMkLst>
          <pc:docMk/>
          <pc:sldMk cId="1385791482" sldId="266"/>
        </pc:sldMkLst>
      </pc:sldChg>
      <pc:sldChg chg="del">
        <pc:chgData name="Sunday Adams" userId="2508a0dde524f792" providerId="LiveId" clId="{675F0FED-C490-4EFE-82D0-2F4FF211F183}" dt="2024-10-18T13:04:44.594" v="2164" actId="2696"/>
        <pc:sldMkLst>
          <pc:docMk/>
          <pc:sldMk cId="2323985112" sldId="267"/>
        </pc:sldMkLst>
      </pc:sldChg>
      <pc:sldChg chg="addSp delSp modSp mod setBg">
        <pc:chgData name="Sunday Adams" userId="2508a0dde524f792" providerId="LiveId" clId="{675F0FED-C490-4EFE-82D0-2F4FF211F183}" dt="2024-10-18T13:07:03.277" v="2208" actId="255"/>
        <pc:sldMkLst>
          <pc:docMk/>
          <pc:sldMk cId="1669359851" sldId="268"/>
        </pc:sldMkLst>
        <pc:spChg chg="del">
          <ac:chgData name="Sunday Adams" userId="2508a0dde524f792" providerId="LiveId" clId="{675F0FED-C490-4EFE-82D0-2F4FF211F183}" dt="2024-10-18T13:05:11.584" v="2165" actId="478"/>
          <ac:spMkLst>
            <pc:docMk/>
            <pc:sldMk cId="1669359851" sldId="268"/>
            <ac:spMk id="2" creationId="{C3DF2213-6B54-A9AD-F410-C13C1990CF36}"/>
          </ac:spMkLst>
        </pc:spChg>
        <pc:spChg chg="mod">
          <ac:chgData name="Sunday Adams" userId="2508a0dde524f792" providerId="LiveId" clId="{675F0FED-C490-4EFE-82D0-2F4FF211F183}" dt="2024-10-18T13:07:03.277" v="2208" actId="255"/>
          <ac:spMkLst>
            <pc:docMk/>
            <pc:sldMk cId="1669359851" sldId="268"/>
            <ac:spMk id="3" creationId="{80308789-77BD-092B-DAB7-282E9CAE3DDF}"/>
          </ac:spMkLst>
        </pc:spChg>
        <pc:spChg chg="add del mod">
          <ac:chgData name="Sunday Adams" userId="2508a0dde524f792" providerId="LiveId" clId="{675F0FED-C490-4EFE-82D0-2F4FF211F183}" dt="2024-10-18T13:05:15.328" v="2166" actId="478"/>
          <ac:spMkLst>
            <pc:docMk/>
            <pc:sldMk cId="1669359851" sldId="268"/>
            <ac:spMk id="5" creationId="{630F3036-5851-F2A1-E07A-2B3B20142D72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8" creationId="{DEE2AD96-B495-4E06-9291-B71706F728CB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10" creationId="{53CF6D67-C5A8-4ADD-9E8E-1E38CA1D3166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12" creationId="{86909FA0-B515-4681-B7A8-FA281D133B94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14" creationId="{21C9FE86-FCC3-4A31-AA1C-C882262B7FE7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16" creationId="{7D96243B-ECED-4B71-8E06-AE9A285EAD20}"/>
          </ac:spMkLst>
        </pc:spChg>
        <pc:spChg chg="add del">
          <ac:chgData name="Sunday Adams" userId="2508a0dde524f792" providerId="LiveId" clId="{675F0FED-C490-4EFE-82D0-2F4FF211F183}" dt="2024-10-18T13:06:45.808" v="2206" actId="26606"/>
          <ac:spMkLst>
            <pc:docMk/>
            <pc:sldMk cId="1669359851" sldId="268"/>
            <ac:spMk id="18" creationId="{A09989E4-EFDC-4A90-A633-E0525FB4139E}"/>
          </ac:spMkLst>
        </pc:spChg>
        <pc:spChg chg="add">
          <ac:chgData name="Sunday Adams" userId="2508a0dde524f792" providerId="LiveId" clId="{675F0FED-C490-4EFE-82D0-2F4FF211F183}" dt="2024-10-18T13:06:45.850" v="2207" actId="26606"/>
          <ac:spMkLst>
            <pc:docMk/>
            <pc:sldMk cId="1669359851" sldId="268"/>
            <ac:spMk id="23" creationId="{4BC99CB9-DDAD-44A2-8A1C-E3AF4E72DF5C}"/>
          </ac:spMkLst>
        </pc:spChg>
        <pc:spChg chg="add">
          <ac:chgData name="Sunday Adams" userId="2508a0dde524f792" providerId="LiveId" clId="{675F0FED-C490-4EFE-82D0-2F4FF211F183}" dt="2024-10-18T13:06:45.850" v="2207" actId="26606"/>
          <ac:spMkLst>
            <pc:docMk/>
            <pc:sldMk cId="1669359851" sldId="268"/>
            <ac:spMk id="24" creationId="{64053CBF-3932-45FF-8285-EE5146085F3A}"/>
          </ac:spMkLst>
        </pc:spChg>
        <pc:grpChg chg="add">
          <ac:chgData name="Sunday Adams" userId="2508a0dde524f792" providerId="LiveId" clId="{675F0FED-C490-4EFE-82D0-2F4FF211F183}" dt="2024-10-18T13:06:45.850" v="2207" actId="26606"/>
          <ac:grpSpMkLst>
            <pc:docMk/>
            <pc:sldMk cId="1669359851" sldId="268"/>
            <ac:grpSpMk id="25" creationId="{2E751C04-BEA6-446B-A678-9C74819EBD4C}"/>
          </ac:grpSpMkLst>
        </pc:grpChg>
        <pc:grpChg chg="add">
          <ac:chgData name="Sunday Adams" userId="2508a0dde524f792" providerId="LiveId" clId="{675F0FED-C490-4EFE-82D0-2F4FF211F183}" dt="2024-10-18T13:06:45.850" v="2207" actId="26606"/>
          <ac:grpSpMkLst>
            <pc:docMk/>
            <pc:sldMk cId="1669359851" sldId="268"/>
            <ac:grpSpMk id="28" creationId="{B63ACBA3-DEFD-4C6D-BBA0-64468FA99C2D}"/>
          </ac:grpSpMkLst>
        </pc:grpChg>
      </pc:sldChg>
      <pc:sldChg chg="addSp delSp modSp add mod">
        <pc:chgData name="Sunday Adams" userId="2508a0dde524f792" providerId="LiveId" clId="{675F0FED-C490-4EFE-82D0-2F4FF211F183}" dt="2024-10-18T12:04:07.398" v="1148" actId="20577"/>
        <pc:sldMkLst>
          <pc:docMk/>
          <pc:sldMk cId="1991879054" sldId="269"/>
        </pc:sldMkLst>
        <pc:spChg chg="mod">
          <ac:chgData name="Sunday Adams" userId="2508a0dde524f792" providerId="LiveId" clId="{675F0FED-C490-4EFE-82D0-2F4FF211F183}" dt="2024-10-18T11:35:28.335" v="509" actId="20577"/>
          <ac:spMkLst>
            <pc:docMk/>
            <pc:sldMk cId="1991879054" sldId="269"/>
            <ac:spMk id="2" creationId="{C3DF2213-6B54-A9AD-F410-C13C1990CF36}"/>
          </ac:spMkLst>
        </pc:spChg>
        <pc:spChg chg="mod">
          <ac:chgData name="Sunday Adams" userId="2508a0dde524f792" providerId="LiveId" clId="{675F0FED-C490-4EFE-82D0-2F4FF211F183}" dt="2024-10-18T12:04:07.398" v="1148" actId="20577"/>
          <ac:spMkLst>
            <pc:docMk/>
            <pc:sldMk cId="1991879054" sldId="269"/>
            <ac:spMk id="8" creationId="{9A3007A0-B23D-E21E-9EB9-A9217AED7B45}"/>
          </ac:spMkLst>
        </pc:spChg>
        <pc:picChg chg="add del mod">
          <ac:chgData name="Sunday Adams" userId="2508a0dde524f792" providerId="LiveId" clId="{675F0FED-C490-4EFE-82D0-2F4FF211F183}" dt="2024-10-18T11:46:40.405" v="553" actId="478"/>
          <ac:picMkLst>
            <pc:docMk/>
            <pc:sldMk cId="1991879054" sldId="269"/>
            <ac:picMk id="4" creationId="{CE8D94B5-8D05-C509-116A-42476A957789}"/>
          </ac:picMkLst>
        </pc:picChg>
        <pc:picChg chg="del">
          <ac:chgData name="Sunday Adams" userId="2508a0dde524f792" providerId="LiveId" clId="{675F0FED-C490-4EFE-82D0-2F4FF211F183}" dt="2024-10-18T11:42:17.483" v="540" actId="478"/>
          <ac:picMkLst>
            <pc:docMk/>
            <pc:sldMk cId="1991879054" sldId="269"/>
            <ac:picMk id="5" creationId="{A742CD6B-C501-DA69-5FF9-4ECA2545D3F1}"/>
          </ac:picMkLst>
        </pc:picChg>
        <pc:picChg chg="del">
          <ac:chgData name="Sunday Adams" userId="2508a0dde524f792" providerId="LiveId" clId="{675F0FED-C490-4EFE-82D0-2F4FF211F183}" dt="2024-10-18T11:42:27.128" v="543" actId="478"/>
          <ac:picMkLst>
            <pc:docMk/>
            <pc:sldMk cId="1991879054" sldId="269"/>
            <ac:picMk id="7" creationId="{20D13330-D5D0-521D-D1B9-A63D1678EACF}"/>
          </ac:picMkLst>
        </pc:picChg>
        <pc:picChg chg="add mod">
          <ac:chgData name="Sunday Adams" userId="2508a0dde524f792" providerId="LiveId" clId="{675F0FED-C490-4EFE-82D0-2F4FF211F183}" dt="2024-10-18T11:46:46.317" v="554" actId="1076"/>
          <ac:picMkLst>
            <pc:docMk/>
            <pc:sldMk cId="1991879054" sldId="269"/>
            <ac:picMk id="9" creationId="{E351D2BE-E962-CCE5-6341-370E8930AE1D}"/>
          </ac:picMkLst>
        </pc:picChg>
        <pc:picChg chg="del">
          <ac:chgData name="Sunday Adams" userId="2508a0dde524f792" providerId="LiveId" clId="{675F0FED-C490-4EFE-82D0-2F4FF211F183}" dt="2024-10-18T11:42:29.332" v="544" actId="478"/>
          <ac:picMkLst>
            <pc:docMk/>
            <pc:sldMk cId="1991879054" sldId="269"/>
            <ac:picMk id="10" creationId="{9438820E-42DC-D184-4095-06A09D7B1B42}"/>
          </ac:picMkLst>
        </pc:picChg>
        <pc:picChg chg="add mod">
          <ac:chgData name="Sunday Adams" userId="2508a0dde524f792" providerId="LiveId" clId="{675F0FED-C490-4EFE-82D0-2F4FF211F183}" dt="2024-10-18T11:48:45.001" v="576" actId="14100"/>
          <ac:picMkLst>
            <pc:docMk/>
            <pc:sldMk cId="1991879054" sldId="269"/>
            <ac:picMk id="12" creationId="{8A5D904C-60BE-D778-F318-E8CA8DE5CA0C}"/>
          </ac:picMkLst>
        </pc:picChg>
        <pc:picChg chg="add mod">
          <ac:chgData name="Sunday Adams" userId="2508a0dde524f792" providerId="LiveId" clId="{675F0FED-C490-4EFE-82D0-2F4FF211F183}" dt="2024-10-18T11:48:37.757" v="575" actId="14100"/>
          <ac:picMkLst>
            <pc:docMk/>
            <pc:sldMk cId="1991879054" sldId="269"/>
            <ac:picMk id="14" creationId="{6C2F8E1C-AF1C-ECDE-F4E5-0C738C33B3FD}"/>
          </ac:picMkLst>
        </pc:picChg>
      </pc:sldChg>
      <pc:sldChg chg="addSp delSp modSp add mod">
        <pc:chgData name="Sunday Adams" userId="2508a0dde524f792" providerId="LiveId" clId="{675F0FED-C490-4EFE-82D0-2F4FF211F183}" dt="2024-10-18T12:55:11.704" v="2093" actId="14100"/>
        <pc:sldMkLst>
          <pc:docMk/>
          <pc:sldMk cId="2277797513" sldId="270"/>
        </pc:sldMkLst>
        <pc:spChg chg="mod">
          <ac:chgData name="Sunday Adams" userId="2508a0dde524f792" providerId="LiveId" clId="{675F0FED-C490-4EFE-82D0-2F4FF211F183}" dt="2024-10-18T12:05:47.419" v="1157" actId="20577"/>
          <ac:spMkLst>
            <pc:docMk/>
            <pc:sldMk cId="2277797513" sldId="270"/>
            <ac:spMk id="2" creationId="{C3DF2213-6B54-A9AD-F410-C13C1990CF36}"/>
          </ac:spMkLst>
        </pc:spChg>
        <pc:spChg chg="mod">
          <ac:chgData name="Sunday Adams" userId="2508a0dde524f792" providerId="LiveId" clId="{675F0FED-C490-4EFE-82D0-2F4FF211F183}" dt="2024-10-18T12:20:17.841" v="1328" actId="20577"/>
          <ac:spMkLst>
            <pc:docMk/>
            <pc:sldMk cId="2277797513" sldId="270"/>
            <ac:spMk id="8" creationId="{9A3007A0-B23D-E21E-9EB9-A9217AED7B45}"/>
          </ac:spMkLst>
        </pc:spChg>
        <pc:picChg chg="add mod">
          <ac:chgData name="Sunday Adams" userId="2508a0dde524f792" providerId="LiveId" clId="{675F0FED-C490-4EFE-82D0-2F4FF211F183}" dt="2024-10-18T12:07:35.896" v="1166" actId="14100"/>
          <ac:picMkLst>
            <pc:docMk/>
            <pc:sldMk cId="2277797513" sldId="270"/>
            <ac:picMk id="4" creationId="{F9107742-3802-2607-57F4-46EB8E278982}"/>
          </ac:picMkLst>
        </pc:picChg>
        <pc:picChg chg="add del mod">
          <ac:chgData name="Sunday Adams" userId="2508a0dde524f792" providerId="LiveId" clId="{675F0FED-C490-4EFE-82D0-2F4FF211F183}" dt="2024-10-18T12:54:43.465" v="2088" actId="478"/>
          <ac:picMkLst>
            <pc:docMk/>
            <pc:sldMk cId="2277797513" sldId="270"/>
            <ac:picMk id="6" creationId="{915F7670-AF2A-200F-E462-CC6188C44E8E}"/>
          </ac:picMkLst>
        </pc:picChg>
        <pc:picChg chg="del">
          <ac:chgData name="Sunday Adams" userId="2508a0dde524f792" providerId="LiveId" clId="{675F0FED-C490-4EFE-82D0-2F4FF211F183}" dt="2024-10-18T12:07:01.833" v="1158" actId="478"/>
          <ac:picMkLst>
            <pc:docMk/>
            <pc:sldMk cId="2277797513" sldId="270"/>
            <ac:picMk id="9" creationId="{E351D2BE-E962-CCE5-6341-370E8930AE1D}"/>
          </ac:picMkLst>
        </pc:picChg>
        <pc:picChg chg="add mod">
          <ac:chgData name="Sunday Adams" userId="2508a0dde524f792" providerId="LiveId" clId="{675F0FED-C490-4EFE-82D0-2F4FF211F183}" dt="2024-10-18T12:55:11.704" v="2093" actId="14100"/>
          <ac:picMkLst>
            <pc:docMk/>
            <pc:sldMk cId="2277797513" sldId="270"/>
            <ac:picMk id="10" creationId="{BA020394-EE62-8D21-7FF6-675708A06937}"/>
          </ac:picMkLst>
        </pc:picChg>
        <pc:picChg chg="del">
          <ac:chgData name="Sunday Adams" userId="2508a0dde524f792" providerId="LiveId" clId="{675F0FED-C490-4EFE-82D0-2F4FF211F183}" dt="2024-10-18T12:07:04.875" v="1159" actId="478"/>
          <ac:picMkLst>
            <pc:docMk/>
            <pc:sldMk cId="2277797513" sldId="270"/>
            <ac:picMk id="12" creationId="{8A5D904C-60BE-D778-F318-E8CA8DE5CA0C}"/>
          </ac:picMkLst>
        </pc:picChg>
        <pc:picChg chg="del">
          <ac:chgData name="Sunday Adams" userId="2508a0dde524f792" providerId="LiveId" clId="{675F0FED-C490-4EFE-82D0-2F4FF211F183}" dt="2024-10-18T12:07:45.189" v="1167" actId="478"/>
          <ac:picMkLst>
            <pc:docMk/>
            <pc:sldMk cId="2277797513" sldId="270"/>
            <ac:picMk id="14" creationId="{6C2F8E1C-AF1C-ECDE-F4E5-0C738C33B3FD}"/>
          </ac:picMkLst>
        </pc:picChg>
      </pc:sldChg>
      <pc:sldChg chg="addSp delSp modSp add mod">
        <pc:chgData name="Sunday Adams" userId="2508a0dde524f792" providerId="LiveId" clId="{675F0FED-C490-4EFE-82D0-2F4FF211F183}" dt="2024-10-18T12:33:31.276" v="1749" actId="1036"/>
        <pc:sldMkLst>
          <pc:docMk/>
          <pc:sldMk cId="281294163" sldId="271"/>
        </pc:sldMkLst>
        <pc:spChg chg="mod">
          <ac:chgData name="Sunday Adams" userId="2508a0dde524f792" providerId="LiveId" clId="{675F0FED-C490-4EFE-82D0-2F4FF211F183}" dt="2024-10-18T12:23:52.508" v="1409" actId="1035"/>
          <ac:spMkLst>
            <pc:docMk/>
            <pc:sldMk cId="281294163" sldId="271"/>
            <ac:spMk id="2" creationId="{C3DF2213-6B54-A9AD-F410-C13C1990CF36}"/>
          </ac:spMkLst>
        </pc:spChg>
        <pc:spChg chg="mod">
          <ac:chgData name="Sunday Adams" userId="2508a0dde524f792" providerId="LiveId" clId="{675F0FED-C490-4EFE-82D0-2F4FF211F183}" dt="2024-10-18T12:33:31.276" v="1749" actId="1036"/>
          <ac:spMkLst>
            <pc:docMk/>
            <pc:sldMk cId="281294163" sldId="271"/>
            <ac:spMk id="8" creationId="{9A3007A0-B23D-E21E-9EB9-A9217AED7B45}"/>
          </ac:spMkLst>
        </pc:spChg>
        <pc:picChg chg="del mod">
          <ac:chgData name="Sunday Adams" userId="2508a0dde524f792" providerId="LiveId" clId="{675F0FED-C490-4EFE-82D0-2F4FF211F183}" dt="2024-10-18T12:23:58.555" v="1427" actId="478"/>
          <ac:picMkLst>
            <pc:docMk/>
            <pc:sldMk cId="281294163" sldId="271"/>
            <ac:picMk id="4" creationId="{F9107742-3802-2607-57F4-46EB8E278982}"/>
          </ac:picMkLst>
        </pc:picChg>
        <pc:picChg chg="add del mod">
          <ac:chgData name="Sunday Adams" userId="2508a0dde524f792" providerId="LiveId" clId="{675F0FED-C490-4EFE-82D0-2F4FF211F183}" dt="2024-10-18T12:25:25.630" v="1432" actId="478"/>
          <ac:picMkLst>
            <pc:docMk/>
            <pc:sldMk cId="281294163" sldId="271"/>
            <ac:picMk id="5" creationId="{87FE8CF6-464F-82BF-E744-D183F9EF3709}"/>
          </ac:picMkLst>
        </pc:picChg>
        <pc:picChg chg="del">
          <ac:chgData name="Sunday Adams" userId="2508a0dde524f792" providerId="LiveId" clId="{675F0FED-C490-4EFE-82D0-2F4FF211F183}" dt="2024-10-18T12:22:14.313" v="1354" actId="478"/>
          <ac:picMkLst>
            <pc:docMk/>
            <pc:sldMk cId="281294163" sldId="271"/>
            <ac:picMk id="6" creationId="{915F7670-AF2A-200F-E462-CC6188C44E8E}"/>
          </ac:picMkLst>
        </pc:picChg>
        <pc:picChg chg="add mod">
          <ac:chgData name="Sunday Adams" userId="2508a0dde524f792" providerId="LiveId" clId="{675F0FED-C490-4EFE-82D0-2F4FF211F183}" dt="2024-10-18T12:26:27.583" v="1445" actId="14100"/>
          <ac:picMkLst>
            <pc:docMk/>
            <pc:sldMk cId="281294163" sldId="271"/>
            <ac:picMk id="9" creationId="{CAC698FE-6292-9AA3-732F-B890695D595E}"/>
          </ac:picMkLst>
        </pc:picChg>
      </pc:sldChg>
      <pc:sldChg chg="modSp add mod">
        <pc:chgData name="Sunday Adams" userId="2508a0dde524f792" providerId="LiveId" clId="{675F0FED-C490-4EFE-82D0-2F4FF211F183}" dt="2024-10-18T13:03:52.869" v="2158" actId="6549"/>
        <pc:sldMkLst>
          <pc:docMk/>
          <pc:sldMk cId="1552660112" sldId="272"/>
        </pc:sldMkLst>
        <pc:spChg chg="mod">
          <ac:chgData name="Sunday Adams" userId="2508a0dde524f792" providerId="LiveId" clId="{675F0FED-C490-4EFE-82D0-2F4FF211F183}" dt="2024-10-18T13:03:52.869" v="2158" actId="6549"/>
          <ac:spMkLst>
            <pc:docMk/>
            <pc:sldMk cId="1552660112" sldId="272"/>
            <ac:spMk id="5" creationId="{9E5D9797-C8EF-1252-EFD1-88F4071EE6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3897-BFE4-41A1-E37F-3E8379E6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CE9E-09BD-EDBE-AAAD-56163A917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A2E3-6328-4723-D398-E933A1D7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3286-E6CE-4277-B94A-2B73DBB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2E3B-BE43-7F0A-4F85-12771F6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560-AEDA-E52B-BF17-171079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99BE-6E75-7CC5-7303-8E9C9A7E4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76E9-A128-9D15-8B2A-F5EC9DC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26D1-AF99-77FD-EC1C-BFDCB80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3C94-A550-1B4E-2B1C-ADE462B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1E599-0AAC-91C2-0AFC-88F22943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E73CE-392F-D638-61E7-1B55E04C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A9BA-1C1A-142D-0988-C516BE0F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7E1E-B162-A1EB-E083-74F00ED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6A1F-BE29-8420-0299-7969EA3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5E39-576A-02DE-93E7-81247077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3CFB-38FD-1F2C-DD02-8BCF1C20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322A-8F9C-F21C-27E5-22604DA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237-AC23-B997-B814-32264042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4B42-27A0-6DA4-215D-A3731555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3605-705B-A674-B05C-2D17EFAB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FCFA-21DA-A72A-5FDB-6880AD79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2B79-5E76-6090-4C3E-1D3C981D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24B3-6CA0-E31E-523D-E63B5F70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4598-4E95-9490-44AA-61588F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8E86-2B28-F3C5-E67F-8599DE77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3AFC-A35C-723A-7DFF-A72ED37A3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3AEC-B90D-ABA8-F193-903CC6C7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64057-DC6A-DA94-8C8F-5B4AFB7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E78C-0240-E273-5A08-096B3826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07A6-59AF-172F-6A2A-D28A170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B008-4745-45BC-9760-13EB8FC2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BB22A-B4E0-F842-3AE4-D63714BD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B77D-03EA-0D49-A588-C32CC80FB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3F2E1-A5E7-BC3E-AF43-648F057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BA57D-102D-2CB0-2723-C352D54E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9F895-B8B5-A11C-0671-932AD954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A4752-DDC9-E504-E789-D70893D3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48DCE-C53E-FB7D-BF0E-1F936C59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DA86-4B8F-1BF1-F067-10D42B91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E22FB-DB08-5CB6-D01A-8BC1D572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ED55D-FFE4-95E7-EA6C-1C63EC8A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F50C-ADBF-7C90-2C6B-17DB1C39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2EB4-D14A-1B29-159D-10A9EF10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A0EA9-AB52-234C-1BF9-2D43F8E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9837-CEB3-0CB3-1F37-9D9CCFA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D480-67D9-857E-B7B8-F08433EC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9D4B-A6FE-6E8F-1D35-6CFF60BE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A1D5-0EC1-7D8C-ABE9-BC9EC063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7E4A-FE73-51C9-C2F4-2834C483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4F2D-C738-0C2A-272C-EEABA8F4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0972-E3B5-E648-1C35-546FBECB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E2B9-59AC-015B-E273-509009AB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F36C4-5DC1-1A62-3E61-24DD87B3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6173-12DD-1715-C044-EDFF3ED2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5CC5-A61C-FBFB-BFE2-581DF978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90B8-5FF3-1D1F-D6CD-9F9EFFB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8AA1-EC91-FD52-4BBE-BC76A1A9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C10D-AABA-2337-39F5-E8E7E5BA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704D-D293-0CBC-3FD3-52B49B14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5BA5-2528-350F-2DD3-20FFAC566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E1C66-BE7A-4E8F-8798-23819ABE2C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F136-CF35-0A6B-82F7-0AAD3A67B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8D08-3AA8-BD00-B07D-C2AAEBFD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3EC16-64B5-4A22-9DA6-E9F7BAAA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500EC1-69FD-AA49-6B72-C9BB50789D26}"/>
              </a:ext>
            </a:extLst>
          </p:cNvPr>
          <p:cNvSpPr txBox="1"/>
          <p:nvPr/>
        </p:nvSpPr>
        <p:spPr>
          <a:xfrm>
            <a:off x="304800" y="1055098"/>
            <a:ext cx="6260591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Bembo" panose="020F0502020204030204" pitchFamily="18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Bembo" panose="020F0502020204030204" pitchFamily="18" charset="0"/>
              </a:rPr>
              <a:t> </a:t>
            </a:r>
            <a:r>
              <a:rPr lang="en-US" sz="2800" i="0" u="none" strike="noStrike" baseline="0" dirty="0">
                <a:solidFill>
                  <a:srgbClr val="252525"/>
                </a:solidFill>
                <a:latin typeface="Bembo" panose="020F0502020204030204" pitchFamily="18" charset="0"/>
              </a:rPr>
              <a:t>A/B TESTING ANALYSIS FOR </a:t>
            </a:r>
          </a:p>
          <a:p>
            <a:pPr algn="ctr"/>
            <a:r>
              <a:rPr lang="en-US" sz="2800" i="0" u="none" strike="noStrike" baseline="0" dirty="0">
                <a:solidFill>
                  <a:srgbClr val="252525"/>
                </a:solidFill>
                <a:latin typeface="Bembo" panose="020F0502020204030204" pitchFamily="18" charset="0"/>
              </a:rPr>
              <a:t>E-COMMERCE WEBSITE USING TABLEAU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252525"/>
                </a:solidFill>
                <a:latin typeface="Bembo" panose="020F0502020204030204" pitchFamily="18" charset="0"/>
              </a:rPr>
              <a:t>BY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252525"/>
                </a:solidFill>
                <a:latin typeface="Bembo" panose="020F0502020204030204" pitchFamily="18" charset="0"/>
              </a:rPr>
              <a:t>SUNDAY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252525"/>
                </a:solidFill>
                <a:latin typeface="Bembo" panose="020F0502020204030204" pitchFamily="18" charset="0"/>
              </a:rPr>
              <a:t>ADAMS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252525"/>
                </a:solidFill>
                <a:latin typeface="Bembo" panose="020F0502020204030204" pitchFamily="18" charset="0"/>
              </a:rPr>
              <a:t>OMALE</a:t>
            </a:r>
          </a:p>
        </p:txBody>
      </p:sp>
    </p:spTree>
    <p:extLst>
      <p:ext uri="{BB962C8B-B14F-4D97-AF65-F5344CB8AC3E}">
        <p14:creationId xmlns:p14="http://schemas.microsoft.com/office/powerpoint/2010/main" val="386007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586855"/>
            <a:ext cx="3520604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 dirty="0">
                <a:solidFill>
                  <a:srgbClr val="FFFFFF"/>
                </a:solidFill>
              </a:rPr>
              <a:t>Recommendations Based on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5D9797-C8EF-1252-EFD1-88F4071EE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4" y="744997"/>
            <a:ext cx="693942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User Feedback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higher feedback submission rate or better user ratings,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should focus on replicating its design features to drive satisfaction and engagement. Feedback is a key indicator of user sentiment, so improving features that lead to higher feedback rates can create more touchpoints for capturing user opinions.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automated prompts or simplified forms to encourage more user feedback, especially if Version A’s feedback mechanism proves more effective. This will provide more data to make informed design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Content Interaction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Users on Version A are more likely to view Product 3, consider improving the visibility and placement of Product 3 content on Version B to increase engagement.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789-77BD-092B-DAB7-282E9CAE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3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789-77BD-092B-DAB7-282E9CAE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DigitalPath</a:t>
            </a:r>
            <a:r>
              <a:rPr lang="en-US" sz="2400" dirty="0"/>
              <a:t> Innovations, a leader in digital marketing solutions, conducted an A/B test to evaluate two versions of its website (Version A and Version B) to enhance user engagement, improve conversion rates, and increase overall customer satisfaction.</a:t>
            </a:r>
          </a:p>
          <a:p>
            <a:pPr marL="0" indent="0">
              <a:buNone/>
            </a:pPr>
            <a:r>
              <a:rPr lang="en-US" sz="2400" dirty="0"/>
              <a:t>This analysis aims to assess which webpage version performs better across key user engagement metrics, including time spent on the site, pages viewed, and actions taken.</a:t>
            </a:r>
          </a:p>
          <a:p>
            <a:pPr marL="0" indent="0">
              <a:buNone/>
            </a:pPr>
            <a:r>
              <a:rPr lang="en-US" sz="2400" dirty="0"/>
              <a:t>By employing data-driven insights, this report will provide actionable recommendations to inform future iterations of the website’s design, ultimately improving </a:t>
            </a:r>
            <a:r>
              <a:rPr lang="en-US" sz="2400" dirty="0" err="1"/>
              <a:t>DigitalPath</a:t>
            </a:r>
            <a:r>
              <a:rPr lang="en-US" sz="2400" dirty="0"/>
              <a:t> Innovations' ability to engage users and optimize conversion rates.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E7AD79-6EF4-B09A-78AE-4BD5BB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748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92FAC4-61A5-5A0A-1951-5A6930BC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59236"/>
            <a:ext cx="11916697" cy="6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D648DC-D7D2-A523-40F0-BA28F613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9"/>
            <a:ext cx="12192000" cy="68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1. Engagement Metrics Analysis Insights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3007A0-B23D-E21E-9EB9-A9217AED7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13" y="1715151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time Spent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helped highlight differences in user engagement duration between the two versions.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Pages Viewed and Actions Taken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Version A shows a higher average time spent and more pages viewed, it is higher than the industry standard of 2-3 minutes spent on 2- 5 pages viewed per session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2CD6B-C501-DA69-5FF9-4ECA2545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50" y="322504"/>
            <a:ext cx="4447946" cy="180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13330-D5D0-521D-D1B9-A63D167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0" y="2289218"/>
            <a:ext cx="4430878" cy="1977982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8820E-42DC-D184-4095-06A09D7B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48" y="4413018"/>
            <a:ext cx="4430879" cy="21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2. Conversion Rate Optimization Insights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3007A0-B23D-E21E-9EB9-A9217AED7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13" y="1715150"/>
            <a:ext cx="5217173" cy="48600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Cart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ddition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shows the progression in percentage from product view to checkout initiated.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Check Out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From the chart, there was more drop-off for version B than A in the conversion process.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Conversion Rate: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Overall, the conversion rate is higher than the industry standard of 2-% for overall conversion, 10% for checkout initiation, and 50% for purchase completion.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Version B performs better in initiating checkout but falls behind in completion.</a:t>
            </a: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51D2BE-E962-CCE5-6341-370E8930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818" y="53693"/>
            <a:ext cx="4356216" cy="2128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5D904C-60BE-D778-F318-E8CA8DE5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18" y="2288016"/>
            <a:ext cx="4356216" cy="2330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8E1C-AF1C-ECDE-F4E5-0C738C33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18" y="4679174"/>
            <a:ext cx="4356216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7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3. User Feedback Analysis Insights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3007A0-B23D-E21E-9EB9-A9217AED7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13" y="1715150"/>
            <a:ext cx="5217173" cy="48600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Feedback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Rate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shows the correlation between feedback submission and the webpage version viewed to gauge user satisfaction and engagement.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Feedback Rate by Version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Version A users submitted more feedback ratings than version B users.</a:t>
            </a: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7742-3802-2607-57F4-46EB8E27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49" y="72957"/>
            <a:ext cx="5342485" cy="3260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020394-EE62-8D21-7FF6-675708A0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99" y="3618271"/>
            <a:ext cx="5250266" cy="29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6" y="95988"/>
            <a:ext cx="9694729" cy="718952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4. Content Interaction Analysis Insights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3007A0-B23D-E21E-9EB9-A9217AED7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13" y="4524931"/>
            <a:ext cx="11159067" cy="2138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shows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how each version influences content interaction focusing on direct, search engine, and social media interaction.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Direct interaction is higher in version A and search engine is higher in version B.</a:t>
            </a: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698FE-6292-9AA3-732F-B890695D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9" y="1220553"/>
            <a:ext cx="9929802" cy="28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213-6B54-A9AD-F410-C13C1990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586855"/>
            <a:ext cx="3520604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 dirty="0">
                <a:solidFill>
                  <a:srgbClr val="FFFFFF"/>
                </a:solidFill>
              </a:rPr>
              <a:t>Recommendations Based on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5D9797-C8EF-1252-EFD1-88F4071EE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4" y="329497"/>
            <a:ext cx="693942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B shows higher engagement metrics (longer time spent on the site and more pages viewed),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Innovations should consider adopting its design elements more broadly. This could involve adopting its layout, navigation structure, or content organization, which seems to hold user attention longer.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a further usability test to understand which design aspects of Version B are driving higher engagement and apply these insights to enhance the user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Rate Optimization: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nalysis reveals a higher drop-off in Version B at the checkout steps, the checkout process for Version B should be streamlined. Possible friction points (e.g., form complexity or unclear calls-to-action) should be addressed to make it easier for users to complete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checkout process by reducing unnecessary fields or steps, improving button clarity, and ensuring that any supporting content is easy to find.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663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Bembo</vt:lpstr>
      <vt:lpstr>Century Gothic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1. Engagement Metrics Analysis Insights</vt:lpstr>
      <vt:lpstr>2. Conversion Rate Optimization Insights</vt:lpstr>
      <vt:lpstr>3. User Feedback Analysis Insights</vt:lpstr>
      <vt:lpstr>4. Content Interaction Analysis Insights</vt:lpstr>
      <vt:lpstr>Recommendations Based on Insights</vt:lpstr>
      <vt:lpstr>Recommendations Based on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Sunday Adams</dc:creator>
  <cp:lastModifiedBy>Sunday Adams</cp:lastModifiedBy>
  <cp:revision>1</cp:revision>
  <dcterms:created xsi:type="dcterms:W3CDTF">2024-09-01T19:53:30Z</dcterms:created>
  <dcterms:modified xsi:type="dcterms:W3CDTF">2024-10-18T13:07:12Z</dcterms:modified>
</cp:coreProperties>
</file>