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94ee5ddb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94ee5ddb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94ee5dd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94ee5dd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94ee5dd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94ee5dd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94ee5dd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94ee5dd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Transcripts preparations - Data Pre-processing - Training data - LDA.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Testing.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56d17ad1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56d17ad1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6d17ad1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6d17ad1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transcripts were based on Latent Dirichlet allocation (LDA) is a topic model that generates topics based on word frequency from a set of documents.LDA is particularly useful for finding reasonably accurate mixtures of topics within a given documents.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94ee5ddb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94ee5ddb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94ee5ddb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94ee5dd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hare.streamlit.io/preetiamin/courseproject/main/app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2400" y="427025"/>
            <a:ext cx="8791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Zoom</a:t>
            </a:r>
            <a:r>
              <a:rPr b="1" lang="en" sz="4800"/>
              <a:t>analysis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-Topic Modeling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Preeti Amin, Kris Gallagher, Sunnie Wang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analyze text </a:t>
            </a:r>
            <a:r>
              <a:rPr lang="en"/>
              <a:t>transcripts from meetings and extract a handful of main topics discussed during the meeting.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be used by researchers, students, and business professionals to provide an avenue of research into topic modeling trends.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Packages/Libraries Used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Panda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Gensim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NLTK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Streamlit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our code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Transcripts</a:t>
            </a:r>
            <a:r>
              <a:rPr lang="en"/>
              <a:t> preparations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data - LDA.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51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LDA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Form dictionary by mapping word IDs to words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ID2word = corpora.Dictionary(Documents)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Set up Bag of Words and TFIDF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corpus = [ID2word.doc2bow(doc) for doc in Documents] # Apply Bag of Words to all documents in training corpus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 = models.TfidfModel(corpus) # Fit TF-IDF model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trans_TFIDF = TFIDF[corpus] # Apply TF-IDF model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E778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### SET UP &amp; TRAIN LDA MODEL ###</a:t>
            </a:r>
            <a:endParaRPr sz="900">
              <a:solidFill>
                <a:srgbClr val="6E778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SEED = 75 # Set random seed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NUM_topics = 3 # Set number of topics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ALPHA = 0.9 # Set alpha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ETA = 0.35 # Set eta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Train LDA model on the training corpus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lda_model = gensim.models.LdaModel(corpus=trans_TFIDF, num_topics=NUM_topics, id2word=ID2word, random_state=SEED, alpha=ALPHA, eta=ETA, passes=100)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E778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## Save lda model, tfidf model and dictionary</a:t>
            </a:r>
            <a:endParaRPr sz="900">
              <a:solidFill>
                <a:srgbClr val="6E778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lda_model.save('lda_model.model')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TFIDF.save('tfidf_model.model')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ID2word.save('corpora_dict')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Streamlit app to do prediction based on the trained models which are loaded into the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https://share.streamlit.io/preetiamin/courseproject/main/app.py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62850" y="80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