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2017-06-22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프로시저</a:t>
            </a:r>
            <a:r>
              <a:rPr lang="en-US" altLang="ko-KR" sz="1600" b="1" dirty="0" smtClean="0"/>
              <a:t>(Procedure)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특정 작업을 수행 하는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이름이 있는 </a:t>
            </a:r>
            <a:r>
              <a:rPr lang="en-US" altLang="ko-KR" sz="1600" dirty="0" smtClean="0"/>
              <a:t>PL/SQL BLOCK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매개 변수를 받을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반복적으로 사용 할 수 있는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보통 연속 실행 또는 구현이 복잡한 트랜잭션을 수행하는 </a:t>
            </a:r>
            <a:r>
              <a:rPr lang="en-US" altLang="ko-KR" sz="1600" dirty="0" smtClean="0"/>
              <a:t>PL/SQL BLOCK</a:t>
            </a:r>
            <a:r>
              <a:rPr lang="ko-KR" altLang="en-US" sz="1600" dirty="0" smtClean="0"/>
              <a:t>을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데이터베이스에 저장하기 위해 생성한다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***** Eclipse</a:t>
            </a:r>
            <a:r>
              <a:rPr lang="ko-KR" altLang="en-US" sz="1600" dirty="0" smtClean="0">
                <a:solidFill>
                  <a:srgbClr val="FF0000"/>
                </a:solidFill>
              </a:rPr>
              <a:t>에서는 실행되지 않으므로 주의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프로시저</a:t>
            </a:r>
            <a:r>
              <a:rPr lang="en-US" altLang="ko-KR" dirty="0" smtClean="0"/>
              <a:t>(</a:t>
            </a:r>
            <a:r>
              <a:rPr lang="en-US" dirty="0" smtClean="0"/>
              <a:t>PROCEDURE)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CREATE OR REPLACE procedure name </a:t>
            </a:r>
          </a:p>
          <a:p>
            <a:pPr>
              <a:buNone/>
            </a:pPr>
            <a:r>
              <a:rPr lang="en-US" sz="1600" dirty="0" smtClean="0"/>
              <a:t>	IN argument </a:t>
            </a:r>
          </a:p>
          <a:p>
            <a:pPr>
              <a:buNone/>
            </a:pPr>
            <a:r>
              <a:rPr lang="en-US" sz="1600" dirty="0" smtClean="0"/>
              <a:t>	OUT argument </a:t>
            </a:r>
          </a:p>
          <a:p>
            <a:pPr>
              <a:buNone/>
            </a:pPr>
            <a:r>
              <a:rPr lang="en-US" sz="1600" dirty="0" smtClean="0"/>
              <a:t>	IN OUT argument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IS </a:t>
            </a:r>
          </a:p>
          <a:p>
            <a:pPr>
              <a:buNone/>
            </a:pPr>
            <a:r>
              <a:rPr lang="en-US" sz="1600" dirty="0" smtClean="0"/>
              <a:t>	[</a:t>
            </a:r>
            <a:r>
              <a:rPr lang="ko-KR" altLang="en-US" sz="1600" dirty="0" smtClean="0"/>
              <a:t>변수의 선언</a:t>
            </a:r>
            <a:r>
              <a:rPr lang="en-US" altLang="ko-KR" sz="1600" dirty="0" smtClean="0"/>
              <a:t>]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BEGIN </a:t>
            </a:r>
            <a:r>
              <a:rPr lang="en-US" sz="1600" dirty="0" smtClean="0">
                <a:solidFill>
                  <a:srgbClr val="FF0000"/>
                </a:solidFill>
              </a:rPr>
              <a:t>--&gt;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필수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[</a:t>
            </a:r>
            <a:r>
              <a:rPr lang="en-US" sz="1600" dirty="0" smtClean="0"/>
              <a:t>PL/SQL Block] -- SQL</a:t>
            </a:r>
            <a:r>
              <a:rPr lang="ko-KR" altLang="en-US" sz="1600" dirty="0" smtClean="0"/>
              <a:t>문장</a:t>
            </a:r>
            <a:r>
              <a:rPr lang="en-US" altLang="ko-KR" sz="1600" dirty="0" smtClean="0"/>
              <a:t>, </a:t>
            </a:r>
            <a:r>
              <a:rPr lang="en-US" sz="1600" dirty="0" smtClean="0"/>
              <a:t>PL/SQL</a:t>
            </a:r>
            <a:r>
              <a:rPr lang="ko-KR" altLang="en-US" sz="1600" dirty="0" smtClean="0"/>
              <a:t>제어 문장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[</a:t>
            </a:r>
            <a:r>
              <a:rPr lang="en-US" sz="1600" dirty="0" smtClean="0"/>
              <a:t>EXCEPTION] </a:t>
            </a:r>
            <a:r>
              <a:rPr lang="en-US" sz="1600" dirty="0" smtClean="0">
                <a:solidFill>
                  <a:srgbClr val="FF0000"/>
                </a:solidFill>
              </a:rPr>
              <a:t>--&gt;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선택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-- </a:t>
            </a:r>
            <a:r>
              <a:rPr lang="en-US" sz="1600" dirty="0" smtClean="0"/>
              <a:t>error</a:t>
            </a:r>
            <a:r>
              <a:rPr lang="ko-KR" altLang="en-US" sz="1600" dirty="0" smtClean="0"/>
              <a:t>가 발생할 때 수행하는 문장 </a:t>
            </a:r>
            <a:endParaRPr lang="en-US" altLang="ko-KR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END; </a:t>
            </a:r>
            <a:r>
              <a:rPr lang="en-US" sz="1600" dirty="0" smtClean="0">
                <a:solidFill>
                  <a:srgbClr val="FF0000"/>
                </a:solidFill>
              </a:rPr>
              <a:t>--&gt; </a:t>
            </a:r>
            <a:r>
              <a:rPr lang="ko-KR" altLang="en-US" sz="1600" dirty="0" smtClean="0">
                <a:solidFill>
                  <a:srgbClr val="FF0000"/>
                </a:solidFill>
              </a:rPr>
              <a:t>필수 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프로시저 문법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CREATE OR REPLACE </a:t>
            </a:r>
            <a:r>
              <a:rPr lang="ko-KR" altLang="en-US" sz="1600" dirty="0" smtClean="0"/>
              <a:t>구문을 사용하여 생성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IS 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의 블록을 시작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LOCAL </a:t>
            </a:r>
            <a:r>
              <a:rPr lang="ko-KR" altLang="en-US" sz="1600" dirty="0" smtClean="0"/>
              <a:t>변수는 </a:t>
            </a:r>
            <a:r>
              <a:rPr lang="en-US" altLang="ko-KR" sz="1600" dirty="0" smtClean="0"/>
              <a:t>IS 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BEGIN </a:t>
            </a:r>
            <a:r>
              <a:rPr lang="ko-KR" altLang="en-US" sz="1600" dirty="0" smtClean="0"/>
              <a:t>사이에 선언 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프로시저 문법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프로시저의 이름은 </a:t>
            </a:r>
            <a:r>
              <a:rPr lang="en-US" altLang="ko-KR" sz="1600" dirty="0" err="1" smtClean="0"/>
              <a:t>update_sal</a:t>
            </a:r>
            <a:r>
              <a:rPr lang="ko-KR" altLang="en-US" sz="1600" dirty="0" smtClean="0"/>
              <a:t>이다 </a:t>
            </a:r>
          </a:p>
          <a:p>
            <a:pPr>
              <a:buNone/>
            </a:pPr>
            <a:r>
              <a:rPr lang="en-US" altLang="ko-KR" sz="1600" dirty="0" smtClean="0"/>
              <a:t>DROP PROCEDURE </a:t>
            </a:r>
            <a:r>
              <a:rPr lang="en-US" altLang="ko-KR" sz="1600" dirty="0" err="1" smtClean="0"/>
              <a:t>update_sal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en-US" altLang="ko-KR" sz="1600" dirty="0" err="1" smtClean="0"/>
              <a:t>update_sal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프로시저는 </a:t>
            </a:r>
            <a:r>
              <a:rPr lang="ko-KR" altLang="en-US" sz="1600" dirty="0" err="1" smtClean="0"/>
              <a:t>사번을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급여를 인상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프로시저를 끝마칠 때에는 항상 </a:t>
            </a:r>
            <a:r>
              <a:rPr lang="en-US" altLang="ko-KR" sz="1600" dirty="0" smtClean="0"/>
              <a:t>"/"</a:t>
            </a:r>
            <a:r>
              <a:rPr lang="ko-KR" altLang="en-US" sz="1600" dirty="0" smtClean="0"/>
              <a:t>를 지정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CREATE OR REPLACE </a:t>
            </a:r>
            <a:r>
              <a:rPr lang="en-US" altLang="ko-KR" sz="1600" dirty="0" smtClean="0">
                <a:solidFill>
                  <a:srgbClr val="FF0000"/>
                </a:solidFill>
              </a:rPr>
              <a:t>PROCEDURE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update_sal</a:t>
            </a:r>
            <a:r>
              <a:rPr lang="en-US" altLang="ko-KR" sz="1600" dirty="0" smtClean="0">
                <a:solidFill>
                  <a:srgbClr val="0000FF"/>
                </a:solidFill>
              </a:rPr>
              <a:t> </a:t>
            </a:r>
          </a:p>
          <a:p>
            <a:pPr>
              <a:buNone/>
            </a:pPr>
            <a:r>
              <a:rPr lang="en-US" altLang="ko-KR" sz="1600" dirty="0" smtClean="0"/>
              <a:t>     /* IN  Parameter */</a:t>
            </a:r>
          </a:p>
          <a:p>
            <a:pPr>
              <a:buNone/>
            </a:pPr>
            <a:r>
              <a:rPr lang="en-US" altLang="ko-KR" sz="1600" dirty="0" smtClean="0"/>
              <a:t>     (</a:t>
            </a:r>
            <a:r>
              <a:rPr lang="en-US" altLang="ko-KR" sz="1600" dirty="0" err="1" smtClean="0"/>
              <a:t>v_empno</a:t>
            </a:r>
            <a:r>
              <a:rPr lang="en-US" altLang="ko-KR" sz="1600" dirty="0" smtClean="0"/>
              <a:t> IN NUMBER)          </a:t>
            </a:r>
          </a:p>
          <a:p>
            <a:pPr>
              <a:buNone/>
            </a:pPr>
            <a:r>
              <a:rPr lang="en-US" altLang="ko-KR" sz="1600" dirty="0" smtClean="0"/>
              <a:t>     IS      </a:t>
            </a:r>
          </a:p>
          <a:p>
            <a:pPr>
              <a:buNone/>
            </a:pPr>
            <a:r>
              <a:rPr lang="en-US" altLang="ko-KR" sz="1600" dirty="0" smtClean="0"/>
              <a:t>     BEGIN </a:t>
            </a:r>
          </a:p>
          <a:p>
            <a:pPr>
              <a:buNone/>
            </a:pPr>
            <a:r>
              <a:rPr lang="en-US" altLang="ko-KR" sz="1600" dirty="0" smtClean="0"/>
              <a:t>       UPDATE employees </a:t>
            </a:r>
          </a:p>
          <a:p>
            <a:pPr>
              <a:buNone/>
            </a:pPr>
            <a:r>
              <a:rPr lang="en-US" altLang="ko-KR" sz="1600" dirty="0" smtClean="0"/>
              <a:t>       SET salary = salary  * 1.1 </a:t>
            </a:r>
          </a:p>
          <a:p>
            <a:pPr>
              <a:buNone/>
            </a:pPr>
            <a:r>
              <a:rPr lang="en-US" altLang="ko-KR" sz="1600" dirty="0" smtClean="0"/>
              <a:t>       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</a:t>
            </a:r>
            <a:r>
              <a:rPr lang="en-US" altLang="ko-KR" sz="1600" dirty="0" err="1"/>
              <a:t>v_empno</a:t>
            </a:r>
            <a:r>
              <a:rPr lang="en-US" altLang="ko-KR" sz="1600" dirty="0"/>
              <a:t>;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   COMMIT; </a:t>
            </a:r>
          </a:p>
          <a:p>
            <a:pPr>
              <a:buNone/>
            </a:pPr>
            <a:r>
              <a:rPr lang="en-US" altLang="ko-KR" sz="1600" dirty="0" smtClean="0"/>
              <a:t>END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update_sal</a:t>
            </a:r>
            <a:r>
              <a:rPr lang="en-US" altLang="ko-KR" sz="1600" dirty="0" smtClean="0"/>
              <a:t>; </a:t>
            </a:r>
          </a:p>
          <a:p>
            <a:pPr>
              <a:buNone/>
            </a:pPr>
            <a:r>
              <a:rPr lang="en-US" altLang="ko-KR" sz="1600" dirty="0" smtClean="0"/>
              <a:t>/  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프로시저 </a:t>
            </a:r>
            <a:r>
              <a:rPr lang="ko-KR" altLang="en-US" sz="4400" dirty="0" smtClean="0"/>
              <a:t>작성 예제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    </a:t>
            </a:r>
          </a:p>
          <a:p>
            <a:pPr>
              <a:buNone/>
            </a:pPr>
            <a:r>
              <a:rPr lang="en-US" altLang="ko-KR" sz="1600" dirty="0" smtClean="0"/>
              <a:t>EXECUTE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update_sal</a:t>
            </a:r>
            <a:r>
              <a:rPr lang="en-US" altLang="ko-KR" sz="1600" dirty="0" smtClean="0"/>
              <a:t>(100);</a:t>
            </a:r>
          </a:p>
          <a:p>
            <a:pPr>
              <a:buNone/>
            </a:pPr>
            <a:r>
              <a:rPr lang="en-US" altLang="ko-KR" sz="1600" dirty="0" smtClean="0"/>
              <a:t>-- 100</a:t>
            </a:r>
            <a:r>
              <a:rPr lang="ko-KR" altLang="en-US" sz="1600" dirty="0" smtClean="0"/>
              <a:t>번 사원의 급여가 </a:t>
            </a:r>
            <a:r>
              <a:rPr lang="en-US" altLang="ko-KR" sz="1600" dirty="0" smtClean="0"/>
              <a:t>10% </a:t>
            </a:r>
            <a:r>
              <a:rPr lang="ko-KR" altLang="en-US" sz="1600" dirty="0" smtClean="0"/>
              <a:t>인상 되었는지 확인해 보기 바란다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rollback;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프로시저 </a:t>
            </a:r>
            <a:r>
              <a:rPr lang="ko-KR" altLang="en-US" sz="4400" dirty="0" smtClean="0"/>
              <a:t>작성 예제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smtClean="0"/>
              <a:t>함수</a:t>
            </a:r>
            <a:r>
              <a:rPr lang="en-US" altLang="ko-KR" sz="1600" b="1" dirty="0" smtClean="0"/>
              <a:t>(Function)</a:t>
            </a:r>
            <a:r>
              <a:rPr lang="ko-KR" altLang="en-US" sz="1600" b="1" dirty="0" smtClean="0"/>
              <a:t>란</a:t>
            </a:r>
            <a:r>
              <a:rPr lang="en-US" altLang="ko-KR" sz="1600" b="1" dirty="0" smtClean="0"/>
              <a:t>?</a:t>
            </a:r>
          </a:p>
          <a:p>
            <a:pPr>
              <a:buNone/>
            </a:pPr>
            <a:r>
              <a:rPr lang="ko-KR" altLang="en-US" sz="1600" dirty="0" smtClean="0"/>
              <a:t>보통 값을 계산하고 결과 값을 반환하기 위해서 함수를 많이 사용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대부분 구성이 프로시저와 유사 하지만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파라미터만</a:t>
            </a:r>
            <a:r>
              <a:rPr lang="ko-KR" altLang="en-US" sz="1600" dirty="0" smtClean="0"/>
              <a:t> 사용 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반드시 반환 될 값의 데이터 타입을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문에 선언해야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블록 내에서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문을 통해서 반드시 값을 반환해야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2000" b="1" dirty="0" smtClean="0">
                <a:solidFill>
                  <a:srgbClr val="FF0000"/>
                </a:solidFill>
              </a:rPr>
              <a:t>함수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(Function)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에서는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대부분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SELECT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절을 주로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!!</a:t>
            </a:r>
          </a:p>
          <a:p>
            <a:pPr>
              <a:buNone/>
            </a:pPr>
            <a:r>
              <a:rPr lang="ko-KR" altLang="en-US" sz="2000" b="1" dirty="0" smtClean="0">
                <a:solidFill>
                  <a:srgbClr val="FF0000"/>
                </a:solidFill>
              </a:rPr>
              <a:t>나머지는 프로시저를 사용한다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!!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</a:t>
            </a:r>
            <a:r>
              <a:rPr lang="en-US" altLang="ko-KR" dirty="0" smtClean="0"/>
              <a:t>(</a:t>
            </a:r>
            <a:r>
              <a:rPr lang="en-US" dirty="0" smtClean="0"/>
              <a:t>FUNCTION)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-- PL/SQL </a:t>
            </a:r>
            <a:r>
              <a:rPr lang="ko-KR" altLang="en-US" sz="1600" dirty="0" smtClean="0"/>
              <a:t>블록에는 적어도 한 개의 </a:t>
            </a:r>
            <a:r>
              <a:rPr lang="en-US" sz="1600" dirty="0" smtClean="0"/>
              <a:t>RETURN </a:t>
            </a:r>
            <a:r>
              <a:rPr lang="ko-KR" altLang="en-US" sz="1600" dirty="0" smtClean="0"/>
              <a:t>문이 있어야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en-US" sz="1600" dirty="0" smtClean="0"/>
              <a:t>PL/SQL Block</a:t>
            </a:r>
            <a:r>
              <a:rPr lang="ko-KR" altLang="en-US" sz="1600" dirty="0" smtClean="0"/>
              <a:t>은 함수가 수행 할 내용을 정의한 몸체부분이다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CREATE OR REPLACE FUNCTION </a:t>
            </a:r>
            <a:r>
              <a:rPr lang="en-US" sz="1600" dirty="0" err="1" smtClean="0"/>
              <a:t>function</a:t>
            </a:r>
            <a:r>
              <a:rPr lang="en-US" sz="1600" dirty="0" smtClean="0"/>
              <a:t> name [(argument...)]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RETURN </a:t>
            </a:r>
            <a:r>
              <a:rPr lang="en-US" sz="1600" dirty="0" err="1" smtClean="0"/>
              <a:t>datatype</a:t>
            </a: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		-- </a:t>
            </a:r>
            <a:r>
              <a:rPr lang="en-US" sz="1600" dirty="0" err="1" smtClean="0"/>
              <a:t>datatype</a:t>
            </a:r>
            <a:r>
              <a:rPr lang="ko-KR" altLang="en-US" sz="1600" dirty="0" smtClean="0"/>
              <a:t>은 반환되는 값의 </a:t>
            </a:r>
            <a:r>
              <a:rPr lang="en-US" sz="1600" dirty="0" err="1" smtClean="0"/>
              <a:t>datatype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IS </a:t>
            </a:r>
          </a:p>
          <a:p>
            <a:pPr>
              <a:buNone/>
            </a:pPr>
            <a:r>
              <a:rPr lang="en-US" sz="1600" dirty="0" smtClean="0"/>
              <a:t>	[</a:t>
            </a:r>
            <a:r>
              <a:rPr lang="ko-KR" altLang="en-US" sz="1600" dirty="0" smtClean="0"/>
              <a:t>변수 선언 부분</a:t>
            </a:r>
            <a:r>
              <a:rPr lang="en-US" altLang="ko-KR" sz="1600" dirty="0" smtClean="0"/>
              <a:t>]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BEGIN </a:t>
            </a:r>
          </a:p>
          <a:p>
            <a:pPr>
              <a:buNone/>
            </a:pPr>
            <a:r>
              <a:rPr lang="en-US" sz="1600" dirty="0" smtClean="0"/>
              <a:t>	[PL/SQL Block] </a:t>
            </a:r>
          </a:p>
          <a:p>
            <a:pPr>
              <a:buNone/>
            </a:pPr>
            <a:r>
              <a:rPr lang="en-US" sz="1600" dirty="0" smtClean="0"/>
              <a:t>		</a:t>
            </a:r>
          </a:p>
          <a:p>
            <a:pPr>
              <a:buNone/>
            </a:pPr>
            <a:r>
              <a:rPr lang="en-US" sz="1600" dirty="0" smtClean="0"/>
              <a:t>	-- </a:t>
            </a:r>
            <a:r>
              <a:rPr lang="ko-KR" altLang="en-US" sz="1600" dirty="0" err="1" smtClean="0"/>
              <a:t>리턴문이</a:t>
            </a:r>
            <a:r>
              <a:rPr lang="ko-KR" altLang="en-US" sz="1600" dirty="0" smtClean="0"/>
              <a:t> 꼭 존재해야 합니다 </a:t>
            </a: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	RETURN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sz="1600" dirty="0" smtClean="0"/>
              <a:t>END;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 문법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CREATE OR REPLACE </a:t>
            </a:r>
            <a:r>
              <a:rPr lang="en-US" sz="1600" dirty="0" smtClean="0">
                <a:solidFill>
                  <a:srgbClr val="FF0000"/>
                </a:solidFill>
              </a:rPr>
              <a:t>FUNCTION</a:t>
            </a:r>
            <a:r>
              <a:rPr lang="en-US" sz="1600" dirty="0" smtClean="0"/>
              <a:t> </a:t>
            </a:r>
            <a:r>
              <a:rPr lang="en-US" sz="1600" dirty="0" err="1" smtClean="0"/>
              <a:t>FC_update_sal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0000FF"/>
                </a:solidFill>
              </a:rPr>
              <a:t>v_empno</a:t>
            </a:r>
            <a:r>
              <a:rPr lang="en-US" sz="1600" dirty="0" smtClean="0"/>
              <a:t> IN NUMBER)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-- </a:t>
            </a:r>
            <a:r>
              <a:rPr lang="ko-KR" altLang="en-US" sz="1600" dirty="0" err="1" smtClean="0"/>
              <a:t>리턴되는</a:t>
            </a:r>
            <a:r>
              <a:rPr lang="ko-KR" altLang="en-US" sz="1600" dirty="0" smtClean="0"/>
              <a:t> 변수의 데이터타입을 꼭 정의해야 합니다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sz="1600" dirty="0" smtClean="0"/>
              <a:t>RETURN  NUMBER</a:t>
            </a:r>
          </a:p>
          <a:p>
            <a:pPr>
              <a:buNone/>
            </a:pPr>
            <a:r>
              <a:rPr lang="en-US" sz="1600" dirty="0" smtClean="0"/>
              <a:t>IS    </a:t>
            </a:r>
          </a:p>
          <a:p>
            <a:pPr>
              <a:buNone/>
            </a:pPr>
            <a:r>
              <a:rPr lang="en-US" sz="1600" dirty="0" smtClean="0"/>
              <a:t>    -- %type </a:t>
            </a:r>
            <a:r>
              <a:rPr lang="ko-KR" altLang="en-US" sz="1600" dirty="0" smtClean="0"/>
              <a:t>변수가 사용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스칼라 데이터 타입 참고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sz="1600" dirty="0" err="1" smtClean="0"/>
              <a:t>v_sal</a:t>
            </a:r>
            <a:r>
              <a:rPr lang="en-US" sz="1600" dirty="0" smtClean="0"/>
              <a:t>  </a:t>
            </a:r>
            <a:r>
              <a:rPr lang="en-US" sz="1600" dirty="0" err="1" smtClean="0"/>
              <a:t>employees.salary%type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</a:t>
            </a:r>
          </a:p>
          <a:p>
            <a:pPr>
              <a:buNone/>
            </a:pPr>
            <a:r>
              <a:rPr lang="en-US" sz="1600" dirty="0" smtClean="0"/>
              <a:t>BEGIN</a:t>
            </a:r>
          </a:p>
          <a:p>
            <a:pPr>
              <a:buNone/>
            </a:pPr>
            <a:r>
              <a:rPr lang="en-US" sz="1600" dirty="0" smtClean="0"/>
              <a:t>  SELECT salary * 1.1</a:t>
            </a:r>
          </a:p>
          <a:p>
            <a:pPr>
              <a:buNone/>
            </a:pPr>
            <a:r>
              <a:rPr lang="en-US" sz="1600" dirty="0" smtClean="0"/>
              <a:t>    INTO </a:t>
            </a:r>
            <a:r>
              <a:rPr lang="en-US" sz="1600" dirty="0" err="1" smtClean="0"/>
              <a:t>v_sal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FROM employees</a:t>
            </a:r>
          </a:p>
          <a:p>
            <a:pPr>
              <a:buNone/>
            </a:pPr>
            <a:r>
              <a:rPr lang="en-US" sz="1600" dirty="0" smtClean="0"/>
              <a:t>  WHERE 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 = </a:t>
            </a:r>
            <a:r>
              <a:rPr lang="en-US" sz="1600" dirty="0" err="1" smtClean="0">
                <a:solidFill>
                  <a:srgbClr val="0000FF"/>
                </a:solidFill>
              </a:rPr>
              <a:t>v_empno</a:t>
            </a:r>
            <a:r>
              <a:rPr lang="en-US" sz="1600" dirty="0" smtClean="0"/>
              <a:t>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-- </a:t>
            </a:r>
            <a:r>
              <a:rPr lang="ko-KR" altLang="en-US" sz="1600" dirty="0" err="1" smtClean="0"/>
              <a:t>리턴문이</a:t>
            </a:r>
            <a:r>
              <a:rPr lang="ko-KR" altLang="en-US" sz="1600" dirty="0" smtClean="0"/>
              <a:t> 꼭 존재해야 합니다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sz="1600" dirty="0" smtClean="0"/>
              <a:t>RETURN </a:t>
            </a:r>
            <a:r>
              <a:rPr lang="en-US" sz="1600" dirty="0" err="1" smtClean="0"/>
              <a:t>v_sal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END;   </a:t>
            </a:r>
          </a:p>
          <a:p>
            <a:pPr>
              <a:buNone/>
            </a:pPr>
            <a:r>
              <a:rPr lang="en-US" sz="1600" dirty="0" smtClean="0"/>
              <a:t> /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 작성 예제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변수를 사용</a:t>
            </a:r>
          </a:p>
          <a:p>
            <a:pPr>
              <a:buNone/>
            </a:pPr>
            <a:r>
              <a:rPr lang="en-US" sz="1600" dirty="0" smtClean="0"/>
              <a:t>VAR salary NUMBER; </a:t>
            </a:r>
          </a:p>
          <a:p>
            <a:pPr>
              <a:buNone/>
            </a:pPr>
            <a:r>
              <a:rPr lang="en-US" sz="1600" dirty="0" smtClean="0"/>
              <a:t>-- EXECUTE </a:t>
            </a:r>
            <a:r>
              <a:rPr lang="ko-KR" altLang="en-US" sz="1600" dirty="0" smtClean="0"/>
              <a:t>문을 이용해 함수를 실행합니다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EXECUTE :salary := </a:t>
            </a:r>
            <a:r>
              <a:rPr lang="en-US" sz="1600" dirty="0" err="1" smtClean="0"/>
              <a:t>FC_update_sal</a:t>
            </a:r>
            <a:r>
              <a:rPr lang="en-US" sz="1600" dirty="0" smtClean="0"/>
              <a:t>(100); </a:t>
            </a:r>
          </a:p>
          <a:p>
            <a:pPr>
              <a:buNone/>
            </a:pPr>
            <a:r>
              <a:rPr lang="en-US" sz="1600" dirty="0" smtClean="0"/>
              <a:t>-- PRINT</a:t>
            </a:r>
            <a:r>
              <a:rPr lang="ko-KR" altLang="en-US" sz="1600" dirty="0" smtClean="0"/>
              <a:t>문을 사용하여 출력</a:t>
            </a:r>
          </a:p>
          <a:p>
            <a:pPr>
              <a:buNone/>
            </a:pPr>
            <a:r>
              <a:rPr lang="en-US" sz="1600" dirty="0" smtClean="0"/>
              <a:t>PRINT salary;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-- SELECT</a:t>
            </a:r>
            <a:r>
              <a:rPr lang="ko-KR" altLang="en-US" sz="1600" dirty="0" smtClean="0"/>
              <a:t>문장에서도 사용 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first_name</a:t>
            </a:r>
            <a:r>
              <a:rPr lang="en-US" sz="1600" dirty="0" smtClean="0"/>
              <a:t>, </a:t>
            </a:r>
            <a:r>
              <a:rPr lang="en-US" sz="1600" dirty="0" err="1" smtClean="0"/>
              <a:t>FC_update_sal</a:t>
            </a:r>
            <a:r>
              <a:rPr lang="en-US" sz="1600" dirty="0" smtClean="0"/>
              <a:t>(100) </a:t>
            </a:r>
          </a:p>
          <a:p>
            <a:pPr>
              <a:buNone/>
            </a:pPr>
            <a:r>
              <a:rPr lang="en-US" sz="1600" dirty="0" smtClean="0"/>
              <a:t>FROM employees</a:t>
            </a:r>
          </a:p>
          <a:p>
            <a:pPr>
              <a:buNone/>
            </a:pPr>
            <a:r>
              <a:rPr lang="en-US" sz="1600" dirty="0" smtClean="0"/>
              <a:t>where 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 = 100;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함수 작성 예제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914</TotalTime>
  <Words>420</Words>
  <Application>Microsoft Office PowerPoint</Application>
  <PresentationFormat>화면 슬라이드 쇼(4:3)</PresentationFormat>
  <Paragraphs>121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광장</vt:lpstr>
      <vt:lpstr>프로시저(PROCEDURE) </vt:lpstr>
      <vt:lpstr>프로시저 문법 </vt:lpstr>
      <vt:lpstr>프로시저 문법 </vt:lpstr>
      <vt:lpstr>프로시저 작성 예제</vt:lpstr>
      <vt:lpstr>프로시저 작성 예제</vt:lpstr>
      <vt:lpstr>함수(FUNCTION) </vt:lpstr>
      <vt:lpstr>함수 문법</vt:lpstr>
      <vt:lpstr>함수 작성 예제 </vt:lpstr>
      <vt:lpstr>함수 작성 예제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dbs1012</cp:lastModifiedBy>
  <cp:revision>95</cp:revision>
  <dcterms:created xsi:type="dcterms:W3CDTF">2014-09-13T23:58:15Z</dcterms:created>
  <dcterms:modified xsi:type="dcterms:W3CDTF">2017-06-22T12:16:04Z</dcterms:modified>
</cp:coreProperties>
</file>