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INSERT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UPDATE 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DELETE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PL/SQL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아래는 특정 사원 정보를 삭제하는 프로시저 예제이다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Delete_Test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Delete_Test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  ( </a:t>
            </a:r>
            <a:r>
              <a:rPr lang="en-US" altLang="ko-KR" sz="1600" b="1" dirty="0" err="1" smtClean="0"/>
              <a:t>p_empno</a:t>
            </a:r>
            <a:r>
              <a:rPr lang="en-US" altLang="ko-KR" sz="1600" dirty="0" smtClean="0"/>
              <a:t> IN 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 )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삭제 데이터를 확인하기 레코드 선언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TYPE </a:t>
            </a:r>
            <a:r>
              <a:rPr lang="en-US" altLang="ko-KR" sz="1600" dirty="0" err="1" smtClean="0"/>
              <a:t>del_record</a:t>
            </a:r>
            <a:r>
              <a:rPr lang="en-US" altLang="ko-KR" sz="1600" dirty="0" smtClean="0"/>
              <a:t> IS  RECORD</a:t>
            </a:r>
          </a:p>
          <a:p>
            <a:pPr>
              <a:buNone/>
            </a:pPr>
            <a:r>
              <a:rPr lang="en-US" altLang="ko-KR" sz="1600" dirty="0" smtClean="0"/>
              <a:t>    (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v_empno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v_ename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employees.first_name%TYPE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v_hiredate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employees.hire_date%TYPE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v_emp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del_record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삭제된 데이터 확인용 쿼리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hire_date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v_emp</a:t>
            </a:r>
            <a:r>
              <a:rPr lang="en-US" altLang="ko-KR" sz="1600" dirty="0" err="1" smtClean="0"/>
              <a:t>.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v_empno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v_emp</a:t>
            </a:r>
            <a:r>
              <a:rPr lang="en-US" altLang="ko-KR" sz="1600" dirty="0" err="1" smtClean="0"/>
              <a:t>.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v_ename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v_emp</a:t>
            </a:r>
            <a:r>
              <a:rPr lang="en-US" altLang="ko-KR" sz="1600" dirty="0" err="1" smtClean="0"/>
              <a:t>.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v_hiredate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v_emp</a:t>
            </a:r>
            <a:r>
              <a:rPr lang="en-US" altLang="ko-KR" sz="1600" dirty="0" err="1" smtClean="0"/>
              <a:t>.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v_empno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v_emp</a:t>
            </a:r>
            <a:r>
              <a:rPr lang="en-US" altLang="ko-KR" sz="1600" dirty="0" err="1" smtClean="0"/>
              <a:t>.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v_ename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입 사 일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v_emp</a:t>
            </a:r>
            <a:r>
              <a:rPr lang="en-US" altLang="ko-KR" sz="1600" dirty="0" err="1" smtClean="0"/>
              <a:t>.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v_hiredate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);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삭제 쿼리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DELETE</a:t>
            </a:r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b="1" dirty="0" err="1" smtClean="0"/>
              <a:t>p_empno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COMMIT;</a:t>
            </a:r>
          </a:p>
          <a:p>
            <a:pPr>
              <a:buNone/>
            </a:pPr>
            <a:r>
              <a:rPr lang="en-US" altLang="ko-KR" sz="1600" dirty="0" smtClean="0"/>
              <a:t>        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데이터 삭제 성공 </a:t>
            </a:r>
            <a:r>
              <a:rPr lang="en-US" altLang="ko-KR" sz="1600" dirty="0" smtClean="0"/>
              <a:t>' );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출력하기 위해 사용</a:t>
            </a:r>
          </a:p>
          <a:p>
            <a:pPr>
              <a:buNone/>
            </a:pPr>
            <a:r>
              <a:rPr lang="en-US" altLang="ko-KR" sz="1600" dirty="0" smtClean="0"/>
              <a:t>SET SERVEROUTPUT ON;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 smtClean="0"/>
              <a:t>206</a:t>
            </a:r>
            <a:r>
              <a:rPr lang="ko-KR" altLang="en-US" sz="1600" dirty="0" smtClean="0"/>
              <a:t>사원을 </a:t>
            </a:r>
            <a:r>
              <a:rPr lang="ko-KR" altLang="en-US" sz="1600" dirty="0" smtClean="0"/>
              <a:t>삭제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Delete_Test</a:t>
            </a:r>
            <a:r>
              <a:rPr lang="en-US" altLang="ko-KR" sz="1600" dirty="0" smtClean="0"/>
              <a:t>(206);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확인</a:t>
            </a:r>
          </a:p>
          <a:p>
            <a:pPr>
              <a:buNone/>
            </a:pPr>
            <a:r>
              <a:rPr lang="en-US" altLang="ko-KR" sz="1600" dirty="0" smtClean="0"/>
              <a:t>SELECT * FROM EMPLOYEES;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되돌림</a:t>
            </a:r>
          </a:p>
          <a:p>
            <a:pPr>
              <a:buNone/>
            </a:pPr>
            <a:r>
              <a:rPr lang="en-US" altLang="ko-KR" sz="1600" dirty="0" smtClean="0"/>
              <a:t>rollback;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206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William</a:t>
            </a:r>
          </a:p>
          <a:p>
            <a:pPr>
              <a:buNone/>
            </a:pPr>
            <a:r>
              <a:rPr lang="ko-KR" altLang="en-US" sz="1600" dirty="0" smtClean="0"/>
              <a:t>입 사 일 </a:t>
            </a:r>
            <a:r>
              <a:rPr lang="en-US" altLang="ko-KR" sz="1600" dirty="0" smtClean="0"/>
              <a:t>: 02/06/07</a:t>
            </a:r>
          </a:p>
          <a:p>
            <a:pPr>
              <a:buNone/>
            </a:pPr>
            <a:r>
              <a:rPr lang="ko-KR" altLang="en-US" sz="1600" dirty="0" smtClean="0"/>
              <a:t>데이터 삭제 성공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에서의 </a:t>
            </a:r>
            <a:r>
              <a:rPr lang="en-US" altLang="ko-KR" sz="1600" dirty="0" smtClean="0"/>
              <a:t>INSERT </a:t>
            </a:r>
            <a:r>
              <a:rPr lang="ko-KR" altLang="en-US" sz="1600" dirty="0" smtClean="0"/>
              <a:t>문은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과 비슷하다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Insert_Test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Insert_Test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  ( 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  IN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v_ename</a:t>
            </a:r>
            <a:r>
              <a:rPr lang="en-US" altLang="ko-KR" sz="1600" dirty="0" smtClean="0"/>
              <a:t>  IN </a:t>
            </a:r>
            <a:r>
              <a:rPr lang="en-US" altLang="ko-KR" sz="1600" dirty="0" err="1" smtClean="0"/>
              <a:t>employees.last_name%TYPE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employees.department_id%TYPE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v_jobno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employees.job_id%TYPE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v_email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employees.email%TYPE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BEGIN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</a:p>
          <a:p>
            <a:pPr>
              <a:buNone/>
            </a:pPr>
            <a:r>
              <a:rPr lang="en-US" altLang="ko-KR" sz="1600" dirty="0" smtClean="0"/>
              <a:t>  INSERT INTO employees(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last_name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hire_date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job_id</a:t>
            </a:r>
            <a:r>
              <a:rPr lang="en-US" altLang="ko-KR" sz="1600" dirty="0" smtClean="0"/>
              <a:t>, email)</a:t>
            </a:r>
          </a:p>
          <a:p>
            <a:pPr>
              <a:buNone/>
            </a:pPr>
            <a:r>
              <a:rPr lang="en-US" altLang="ko-KR" sz="1600" dirty="0" smtClean="0"/>
              <a:t>    VALUES(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v_ename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sysdate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v_jobno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v_email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92D050"/>
                </a:solidFill>
              </a:rPr>
              <a:t>  -- COMMIT;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v_ename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사원부서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'Job</a:t>
            </a:r>
            <a:r>
              <a:rPr lang="ko-KR" altLang="en-US" sz="1600" dirty="0" smtClean="0"/>
              <a:t>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v_jobno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v_email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데이터 입력 성공 </a:t>
            </a:r>
            <a:r>
              <a:rPr lang="en-US" altLang="ko-KR" sz="1600" dirty="0" smtClean="0"/>
              <a:t>' 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출력하기 위해 사용  </a:t>
            </a:r>
          </a:p>
          <a:p>
            <a:pPr>
              <a:buNone/>
            </a:pPr>
            <a:r>
              <a:rPr lang="en-US" altLang="ko-KR" sz="1600" dirty="0" smtClean="0"/>
              <a:t>SET SERVEROUTPUT ON;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실행 결과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Insert_Test</a:t>
            </a:r>
            <a:r>
              <a:rPr lang="en-US" altLang="ko-KR" sz="1600" dirty="0" smtClean="0"/>
              <a:t>(1000, '</a:t>
            </a:r>
            <a:r>
              <a:rPr lang="ko-KR" altLang="en-US" sz="1600" dirty="0" smtClean="0"/>
              <a:t>홍</a:t>
            </a:r>
            <a:r>
              <a:rPr lang="en-US" altLang="ko-KR" sz="1600" dirty="0" smtClean="0"/>
              <a:t>', 20, 'AD_VP', 'abc@naver.com');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SELECT * FROM EMPLOYEES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rollback;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1000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홍</a:t>
            </a:r>
          </a:p>
          <a:p>
            <a:pPr>
              <a:buNone/>
            </a:pPr>
            <a:r>
              <a:rPr lang="ko-KR" altLang="en-US" sz="1600" dirty="0" smtClean="0"/>
              <a:t>사원부서 </a:t>
            </a:r>
            <a:r>
              <a:rPr lang="en-US" altLang="ko-KR" sz="1600" dirty="0" smtClean="0"/>
              <a:t>: 20</a:t>
            </a:r>
          </a:p>
          <a:p>
            <a:pPr>
              <a:buNone/>
            </a:pPr>
            <a:r>
              <a:rPr lang="en-US" altLang="ko-KR" sz="1600" dirty="0" smtClean="0"/>
              <a:t>Job</a:t>
            </a:r>
            <a:r>
              <a:rPr lang="ko-KR" altLang="en-US" sz="1600" dirty="0" smtClean="0"/>
              <a:t>번호 </a:t>
            </a:r>
            <a:r>
              <a:rPr lang="en-US" altLang="ko-KR" sz="1600" dirty="0" smtClean="0"/>
              <a:t>: AD_VP</a:t>
            </a:r>
          </a:p>
          <a:p>
            <a:pPr>
              <a:buNone/>
            </a:pP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abc@naver.com</a:t>
            </a:r>
          </a:p>
          <a:p>
            <a:pPr>
              <a:buNone/>
            </a:pPr>
            <a:r>
              <a:rPr lang="ko-KR" altLang="en-US" sz="1600" dirty="0" smtClean="0"/>
              <a:t>데이터 입력 성공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아래는 특정 사원의 급여를 일정 퍼센트</a:t>
            </a:r>
            <a:r>
              <a:rPr lang="en-US" altLang="ko-KR" sz="1600" dirty="0" smtClean="0"/>
              <a:t>(%) </a:t>
            </a:r>
            <a:r>
              <a:rPr lang="ko-KR" altLang="en-US" sz="1600" dirty="0" smtClean="0"/>
              <a:t>인상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인하 하는 프로시저 예제이다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Update_Test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Update_Test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  ( 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  IN  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,    -- </a:t>
            </a:r>
            <a:r>
              <a:rPr lang="ko-KR" altLang="en-US" sz="1600" dirty="0" smtClean="0"/>
              <a:t>급여를 수정한 사원의 </a:t>
            </a:r>
            <a:r>
              <a:rPr lang="ko-KR" altLang="en-US" sz="1600" dirty="0" err="1" smtClean="0"/>
              <a:t>사번</a:t>
            </a: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err="1" smtClean="0"/>
              <a:t>v_rate</a:t>
            </a:r>
            <a:r>
              <a:rPr lang="en-US" altLang="ko-KR" sz="1600" dirty="0" smtClean="0"/>
              <a:t>   IN   NUMBER )           -- </a:t>
            </a:r>
            <a:r>
              <a:rPr lang="ko-KR" altLang="en-US" sz="1600" dirty="0" smtClean="0"/>
              <a:t>급여의 인상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인하율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수정 데이터를 확인하기 위한 변수 선언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employees%ROWTYPE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UPDATE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UPDATE employees</a:t>
            </a:r>
          </a:p>
          <a:p>
            <a:pPr>
              <a:buNone/>
            </a:pPr>
            <a:r>
              <a:rPr lang="en-US" altLang="ko-KR" sz="1600" dirty="0" smtClean="0"/>
              <a:t>    SET salary = salary+(salary * (</a:t>
            </a:r>
            <a:r>
              <a:rPr lang="en-US" altLang="ko-KR" sz="1600" dirty="0" err="1" smtClean="0"/>
              <a:t>v_rate</a:t>
            </a:r>
            <a:r>
              <a:rPr lang="en-US" altLang="ko-KR" sz="1600" dirty="0" smtClean="0"/>
              <a:t>/100))   -- </a:t>
            </a:r>
            <a:r>
              <a:rPr lang="ko-KR" altLang="en-US" sz="1600" dirty="0" smtClean="0"/>
              <a:t>급여를 계산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 ;</a:t>
            </a:r>
          </a:p>
          <a:p>
            <a:pPr>
              <a:buNone/>
            </a:pPr>
            <a:r>
              <a:rPr lang="en-US" altLang="ko-KR" sz="1600" dirty="0" smtClean="0"/>
              <a:t>  -- COMMIT;</a:t>
            </a:r>
          </a:p>
          <a:p>
            <a:pPr>
              <a:buNone/>
            </a:pPr>
            <a:r>
              <a:rPr lang="en-US" altLang="ko-KR" sz="1600" dirty="0" smtClean="0"/>
              <a:t>		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데이터 수정 성공 </a:t>
            </a:r>
            <a:r>
              <a:rPr lang="en-US" altLang="ko-KR" sz="1600" dirty="0" smtClean="0"/>
              <a:t>');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UPDATE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수정된 데이터 확인하기 위해 검색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salary</a:t>
            </a:r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.first_name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.salary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 ' **** </a:t>
            </a:r>
            <a:r>
              <a:rPr lang="ko-KR" altLang="en-US" sz="1600" dirty="0" smtClean="0"/>
              <a:t>수 정 확 인 **** 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.employee_id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.first_name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r>
              <a:rPr lang="en-US" altLang="ko-KR" sz="1600" dirty="0" smtClean="0"/>
              <a:t>  DBMS_OUTPUT.PUT_LINE( '</a:t>
            </a: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v_emp</a:t>
            </a:r>
            <a:r>
              <a:rPr lang="en-US" altLang="ko-KR" sz="1600" dirty="0" err="1" smtClean="0"/>
              <a:t>.salary</a:t>
            </a:r>
            <a:r>
              <a:rPr lang="en-US" altLang="ko-KR" sz="1600" dirty="0" smtClean="0"/>
              <a:t> 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UPDATE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출력하기 위해 사용</a:t>
            </a:r>
          </a:p>
          <a:p>
            <a:pPr>
              <a:buNone/>
            </a:pPr>
            <a:r>
              <a:rPr lang="en-US" altLang="ko-KR" sz="1600" dirty="0" smtClean="0"/>
              <a:t>SET SERVEROUTPUT ON;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-- 101</a:t>
            </a:r>
            <a:r>
              <a:rPr lang="ko-KR" altLang="en-US" sz="1600" dirty="0" smtClean="0"/>
              <a:t>번 사원의 급여를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인하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Update_Test</a:t>
            </a:r>
            <a:r>
              <a:rPr lang="en-US" altLang="ko-KR" sz="1600" dirty="0" smtClean="0"/>
              <a:t>(101, -10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데이터 수정 성공 </a:t>
            </a:r>
          </a:p>
          <a:p>
            <a:pPr>
              <a:buNone/>
            </a:pPr>
            <a:r>
              <a:rPr lang="ko-KR" altLang="en-US" sz="1600" dirty="0" smtClean="0"/>
              <a:t> **** 수 정 확 인 **** </a:t>
            </a:r>
          </a:p>
          <a:p>
            <a:pPr>
              <a:buNone/>
            </a:pPr>
            <a:r>
              <a:rPr lang="ko-KR" altLang="en-US" sz="1600" dirty="0" smtClean="0"/>
              <a:t>사원번호 </a:t>
            </a:r>
            <a:r>
              <a:rPr lang="en-US" altLang="ko-KR" sz="1600" dirty="0" smtClean="0"/>
              <a:t>: 101</a:t>
            </a:r>
          </a:p>
          <a:p>
            <a:pPr>
              <a:buNone/>
            </a:pPr>
            <a:r>
              <a:rPr lang="ko-KR" altLang="en-US" sz="1600" dirty="0" smtClean="0"/>
              <a:t>사원이름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Neena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사원급여 </a:t>
            </a:r>
            <a:r>
              <a:rPr lang="en-US" altLang="ko-KR" sz="1600" dirty="0" smtClean="0"/>
              <a:t>: 15300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UPDATE</a:t>
            </a:r>
            <a:endParaRPr lang="ko-KR" altLang="en-US" sz="4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1121</TotalTime>
  <Words>616</Words>
  <Application>Microsoft Office PowerPoint</Application>
  <PresentationFormat>화면 슬라이드 쇼(4:3)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광장</vt:lpstr>
      <vt:lpstr>PL/SQL내의 SQL문 </vt:lpstr>
      <vt:lpstr>INSERT</vt:lpstr>
      <vt:lpstr>INSERT</vt:lpstr>
      <vt:lpstr>INSERT</vt:lpstr>
      <vt:lpstr>INSERT</vt:lpstr>
      <vt:lpstr>UPDATE</vt:lpstr>
      <vt:lpstr>UPDATE</vt:lpstr>
      <vt:lpstr>UPDATE</vt:lpstr>
      <vt:lpstr>UPDATE</vt:lpstr>
      <vt:lpstr>DELETE </vt:lpstr>
      <vt:lpstr>DELETE </vt:lpstr>
      <vt:lpstr>DELETE </vt:lpstr>
      <vt:lpstr>DELETE </vt:lpstr>
      <vt:lpstr>DELETE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yoonpy</cp:lastModifiedBy>
  <cp:revision>120</cp:revision>
  <dcterms:created xsi:type="dcterms:W3CDTF">2014-09-13T23:58:15Z</dcterms:created>
  <dcterms:modified xsi:type="dcterms:W3CDTF">2017-03-07T01:24:06Z</dcterms:modified>
</cp:coreProperties>
</file>