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반복제어 </a:t>
            </a:r>
          </a:p>
          <a:p>
            <a:pPr>
              <a:buNone/>
            </a:pPr>
            <a:r>
              <a:rPr lang="en-US" sz="1600" dirty="0" smtClean="0"/>
              <a:t>	- FOR LOOP</a:t>
            </a:r>
          </a:p>
          <a:p>
            <a:pPr>
              <a:buNone/>
            </a:pPr>
            <a:r>
              <a:rPr lang="en-US" sz="1600" dirty="0" smtClean="0"/>
              <a:t>	- LOOP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WHILE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조건제어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IF)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DBMS_OUTPUT.PUT_LINE('</a:t>
            </a:r>
            <a:r>
              <a:rPr lang="ko-KR" altLang="en-US" sz="1600" dirty="0" smtClean="0"/>
              <a:t>데이터 입력 완료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/>
              <a:t>DBMS_OUTPUT.PUT_LINE(v_cnt-300 || '</a:t>
            </a:r>
            <a:r>
              <a:rPr lang="ko-KR" altLang="en-US" sz="1600" dirty="0" smtClean="0"/>
              <a:t>개의 데이터가 입력되었습니다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END;           </a:t>
            </a:r>
          </a:p>
          <a:p>
            <a:pPr>
              <a:buNone/>
            </a:pPr>
            <a:r>
              <a:rPr lang="en-US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데이터 입력 완료</a:t>
            </a:r>
          </a:p>
          <a:p>
            <a:pPr>
              <a:buNone/>
            </a:pPr>
            <a:r>
              <a:rPr lang="en-US" altLang="ko-KR" sz="1600" dirty="0" smtClean="0"/>
              <a:t>11</a:t>
            </a:r>
            <a:r>
              <a:rPr lang="ko-KR" altLang="en-US" sz="1600" dirty="0" smtClean="0"/>
              <a:t>개의 데이터가 입력되었습니다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WHILE LOOP</a:t>
            </a:r>
            <a:r>
              <a:rPr lang="ko-KR" altLang="en-US" sz="1600" dirty="0" smtClean="0"/>
              <a:t>문은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비슷하며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조건이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일 경우 만 반복되는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문이다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number := 300;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WHILE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&lt; 310 LOOP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INSERT INTO employees(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job_id</a:t>
            </a:r>
            <a:r>
              <a:rPr lang="en-US" altLang="ko-KR" sz="1600" dirty="0" smtClean="0"/>
              <a:t>, email)</a:t>
            </a:r>
          </a:p>
          <a:p>
            <a:pPr>
              <a:buNone/>
            </a:pPr>
            <a:r>
              <a:rPr lang="en-US" altLang="ko-KR" sz="1600" dirty="0" smtClean="0"/>
              <a:t>      VALUES(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, 'test'||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),  </a:t>
            </a:r>
            <a:r>
              <a:rPr lang="en-US" altLang="ko-KR" sz="1600" dirty="0" err="1" smtClean="0"/>
              <a:t>sysdate</a:t>
            </a:r>
            <a:r>
              <a:rPr lang="en-US" altLang="ko-KR" sz="1600" dirty="0" smtClean="0"/>
              <a:t>, 270, 'IT_PROG', </a:t>
            </a:r>
            <a:r>
              <a:rPr lang="en-US" altLang="ko-KR" sz="1600" dirty="0" err="1" smtClean="0"/>
              <a:t>to_char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)||'@</a:t>
            </a:r>
            <a:r>
              <a:rPr lang="en-US" altLang="ko-KR" sz="1600" dirty="0" err="1" smtClean="0"/>
              <a:t>naver.com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:= v_cnt+1;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EXIT WHEN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&gt; 310;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  END </a:t>
            </a:r>
            <a:r>
              <a:rPr lang="en-US" altLang="ko-KR" sz="1600" dirty="0" smtClean="0">
                <a:solidFill>
                  <a:srgbClr val="FF0000"/>
                </a:solidFill>
              </a:rPr>
              <a:t>LOOP</a:t>
            </a:r>
            <a:r>
              <a:rPr lang="en-US" altLang="ko-KR" sz="1600" dirty="0" smtClean="0"/>
              <a:t>; 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데이터 입력 완료</a:t>
            </a:r>
            <a:r>
              <a:rPr lang="en-US" altLang="ko-KR" sz="1600" dirty="0" smtClean="0"/>
              <a:t>'); </a:t>
            </a:r>
          </a:p>
          <a:p>
            <a:pPr>
              <a:buNone/>
            </a:pPr>
            <a:r>
              <a:rPr lang="en-US" altLang="ko-KR" sz="1600" dirty="0" smtClean="0"/>
              <a:t>  DBMS_OUTPUT.PUT_LINE(v_cnt-300 || '</a:t>
            </a:r>
            <a:r>
              <a:rPr lang="ko-KR" altLang="en-US" sz="1600" dirty="0" smtClean="0"/>
              <a:t>개의 데이터가 입력되었습니다</a:t>
            </a:r>
            <a:r>
              <a:rPr lang="en-US" altLang="ko-KR" sz="1600" dirty="0" smtClean="0"/>
              <a:t>'); 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데이터 입력 완료</a:t>
            </a:r>
          </a:p>
          <a:p>
            <a:pPr>
              <a:buNone/>
            </a:pPr>
            <a:r>
              <a:rPr lang="en-US" altLang="ko-KR" sz="1600" dirty="0" smtClean="0"/>
              <a:t>10</a:t>
            </a:r>
            <a:r>
              <a:rPr lang="ko-KR" altLang="en-US" sz="1600" dirty="0" smtClean="0"/>
              <a:t>개의 데이터가 입력되었습니다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 * FROM EMPLOYEES;</a:t>
            </a:r>
          </a:p>
          <a:p>
            <a:pPr>
              <a:buNone/>
            </a:pPr>
            <a:r>
              <a:rPr lang="en-US" altLang="ko-KR" sz="1600" dirty="0" smtClean="0"/>
              <a:t>ROLLBACK;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IF</a:t>
            </a:r>
            <a:r>
              <a:rPr lang="ko-KR" altLang="en-US" sz="1600" b="1" dirty="0" smtClean="0"/>
              <a:t>문 문법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IF  </a:t>
            </a:r>
            <a:r>
              <a:rPr lang="ko-KR" altLang="en-US" sz="1600" b="1" dirty="0" smtClean="0"/>
              <a:t>조건  </a:t>
            </a:r>
            <a:r>
              <a:rPr lang="en-US" altLang="ko-KR" sz="1600" b="1" dirty="0" smtClean="0"/>
              <a:t>THEN</a:t>
            </a:r>
          </a:p>
          <a:p>
            <a:pPr>
              <a:buNone/>
            </a:pPr>
            <a:r>
              <a:rPr lang="en-US" altLang="ko-KR" sz="1600" b="1" dirty="0" smtClean="0"/>
              <a:t>	statements</a:t>
            </a:r>
          </a:p>
          <a:p>
            <a:pPr>
              <a:buNone/>
            </a:pPr>
            <a:r>
              <a:rPr lang="en-US" altLang="ko-KR" sz="1600" b="1" dirty="0" smtClean="0"/>
              <a:t>ELSEIF  </a:t>
            </a:r>
            <a:r>
              <a:rPr lang="ko-KR" altLang="en-US" sz="1600" b="1" dirty="0" smtClean="0"/>
              <a:t>조건  </a:t>
            </a:r>
            <a:r>
              <a:rPr lang="en-US" altLang="ko-KR" sz="1600" b="1" dirty="0" smtClean="0"/>
              <a:t>THEN</a:t>
            </a:r>
          </a:p>
          <a:p>
            <a:pPr>
              <a:buNone/>
            </a:pPr>
            <a:r>
              <a:rPr lang="en-US" altLang="ko-KR" sz="1600" b="1" dirty="0" smtClean="0"/>
              <a:t>	statements</a:t>
            </a:r>
          </a:p>
          <a:p>
            <a:pPr>
              <a:buNone/>
            </a:pPr>
            <a:r>
              <a:rPr lang="en-US" altLang="ko-KR" sz="1600" b="1" dirty="0" smtClean="0"/>
              <a:t>ELSE</a:t>
            </a:r>
          </a:p>
          <a:p>
            <a:pPr>
              <a:buNone/>
            </a:pPr>
            <a:r>
              <a:rPr lang="en-US" altLang="ko-KR" sz="1600" b="1" dirty="0" smtClean="0"/>
              <a:t>	statements</a:t>
            </a:r>
          </a:p>
          <a:p>
            <a:pPr>
              <a:buNone/>
            </a:pPr>
            <a:r>
              <a:rPr lang="en-US" sz="1600" b="1" dirty="0" smtClean="0"/>
              <a:t>END;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조건제어</a:t>
            </a:r>
            <a:r>
              <a:rPr lang="en-US" altLang="ko-KR" dirty="0" smtClean="0"/>
              <a:t>(</a:t>
            </a:r>
            <a:r>
              <a:rPr lang="en-US" dirty="0" smtClean="0"/>
              <a:t>IF)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DROP PROCEDURE </a:t>
            </a:r>
            <a:r>
              <a:rPr lang="en-US" sz="1600" dirty="0" err="1" smtClean="0"/>
              <a:t>Dept_Search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CREATE OR REPLACE PROCEDURE </a:t>
            </a:r>
            <a:r>
              <a:rPr lang="en-US" sz="1600" dirty="0" err="1" smtClean="0"/>
              <a:t>Dept_Search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(</a:t>
            </a:r>
            <a:r>
              <a:rPr lang="en-US" sz="1600" dirty="0" err="1" smtClean="0"/>
              <a:t>p_empno</a:t>
            </a:r>
            <a:r>
              <a:rPr lang="en-US" sz="1600" dirty="0" smtClean="0"/>
              <a:t> IN </a:t>
            </a:r>
            <a:r>
              <a:rPr lang="en-US" sz="1600" dirty="0" err="1" smtClean="0"/>
              <a:t>employees.employee_id%TYPE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IS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v_deptno</a:t>
            </a:r>
            <a:r>
              <a:rPr lang="en-US" sz="1600" dirty="0" smtClean="0"/>
              <a:t> </a:t>
            </a:r>
            <a:r>
              <a:rPr lang="en-US" sz="1600" dirty="0" err="1" smtClean="0"/>
              <a:t>employees.department_id%type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  DBMS_OUTPUT.ENABLE;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SELECT </a:t>
            </a:r>
            <a:r>
              <a:rPr lang="en-US" sz="1600" dirty="0" err="1" smtClean="0"/>
              <a:t>department_id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INTO </a:t>
            </a:r>
            <a:r>
              <a:rPr lang="en-US" sz="1600" dirty="0" err="1" smtClean="0"/>
              <a:t>v_deptno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FROM employees</a:t>
            </a:r>
          </a:p>
          <a:p>
            <a:pPr>
              <a:buNone/>
            </a:pPr>
            <a:r>
              <a:rPr lang="en-US" sz="1600" dirty="0" smtClean="0"/>
              <a:t>  WHERE 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 = </a:t>
            </a:r>
            <a:r>
              <a:rPr lang="en-US" sz="1600" dirty="0" err="1" smtClean="0"/>
              <a:t>p_empno</a:t>
            </a:r>
            <a:r>
              <a:rPr lang="en-US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v_deptno</a:t>
            </a:r>
            <a:r>
              <a:rPr lang="en-US" sz="1600" dirty="0" smtClean="0"/>
              <a:t> = 30 THEN</a:t>
            </a:r>
          </a:p>
          <a:p>
            <a:pPr>
              <a:buNone/>
            </a:pPr>
            <a:r>
              <a:rPr lang="en-US" sz="1600" dirty="0" smtClean="0"/>
              <a:t>    DBMS_OUTPUT.PUT_LINE( ' Purchasing </a:t>
            </a:r>
            <a:r>
              <a:rPr lang="ko-KR" altLang="en-US" sz="1600" dirty="0" smtClean="0"/>
              <a:t>부서 사원입니다</a:t>
            </a:r>
            <a:r>
              <a:rPr lang="en-US" altLang="ko-KR" sz="1600" dirty="0" smtClean="0"/>
              <a:t>. ' 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ELSIF</a:t>
            </a:r>
            <a:r>
              <a:rPr lang="en-US" sz="1600" dirty="0" smtClean="0"/>
              <a:t> </a:t>
            </a:r>
            <a:r>
              <a:rPr lang="en-US" sz="1600" dirty="0" err="1" smtClean="0"/>
              <a:t>v_deptno</a:t>
            </a:r>
            <a:r>
              <a:rPr lang="en-US" sz="1600" dirty="0" smtClean="0"/>
              <a:t> = 40 THEN</a:t>
            </a:r>
          </a:p>
          <a:p>
            <a:pPr>
              <a:buNone/>
            </a:pPr>
            <a:r>
              <a:rPr lang="en-US" sz="1600" dirty="0" smtClean="0"/>
              <a:t>    DBMS_OUTPUT.PUT_LINE( ' Human Resources </a:t>
            </a:r>
            <a:r>
              <a:rPr lang="ko-KR" altLang="en-US" sz="1600" dirty="0" smtClean="0"/>
              <a:t>부서 사원입니다</a:t>
            </a:r>
            <a:r>
              <a:rPr lang="en-US" altLang="ko-KR" sz="1600" dirty="0" smtClean="0"/>
              <a:t>. ' 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ELSIF</a:t>
            </a:r>
            <a:r>
              <a:rPr lang="en-US" sz="1600" dirty="0" smtClean="0"/>
              <a:t> </a:t>
            </a:r>
            <a:r>
              <a:rPr lang="en-US" sz="1600" dirty="0" err="1" smtClean="0"/>
              <a:t>v_deptno</a:t>
            </a:r>
            <a:r>
              <a:rPr lang="en-US" sz="1600" dirty="0" smtClean="0"/>
              <a:t> = 50 THEN</a:t>
            </a:r>
          </a:p>
          <a:p>
            <a:pPr>
              <a:buNone/>
            </a:pPr>
            <a:r>
              <a:rPr lang="en-US" sz="1600" dirty="0" smtClean="0"/>
              <a:t>    DBMS_OUTPUT.PUT_LINE( ' Shipping </a:t>
            </a:r>
            <a:r>
              <a:rPr lang="ko-KR" altLang="en-US" sz="1600" dirty="0" smtClean="0"/>
              <a:t>부서 사원입니다</a:t>
            </a:r>
            <a:r>
              <a:rPr lang="en-US" altLang="ko-KR" sz="1600" dirty="0" smtClean="0"/>
              <a:t>. ' 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ELSIF</a:t>
            </a:r>
            <a:r>
              <a:rPr lang="en-US" sz="1600" dirty="0" smtClean="0"/>
              <a:t> </a:t>
            </a:r>
            <a:r>
              <a:rPr lang="en-US" sz="1600" dirty="0" err="1" smtClean="0"/>
              <a:t>v_deptno</a:t>
            </a:r>
            <a:r>
              <a:rPr lang="en-US" sz="1600" dirty="0" smtClean="0"/>
              <a:t> = 60 THEN</a:t>
            </a:r>
          </a:p>
          <a:p>
            <a:pPr>
              <a:buNone/>
            </a:pPr>
            <a:r>
              <a:rPr lang="en-US" sz="1600" dirty="0" smtClean="0"/>
              <a:t>    DBMS_OUTPUT.PUT_LINE( ' IT </a:t>
            </a:r>
            <a:r>
              <a:rPr lang="ko-KR" altLang="en-US" sz="1600" dirty="0" smtClean="0"/>
              <a:t>부서 사원입니다</a:t>
            </a:r>
            <a:r>
              <a:rPr lang="en-US" altLang="ko-KR" sz="1600" dirty="0" smtClean="0"/>
              <a:t>. ' 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sz="1600" dirty="0" smtClean="0"/>
              <a:t>    DBMS_OUTPUT.PUT_LINE( ' 4</a:t>
            </a:r>
            <a:r>
              <a:rPr lang="ko-KR" altLang="en-US" sz="1600" dirty="0" smtClean="0"/>
              <a:t>부서 외에 다른 부서입니다</a:t>
            </a:r>
            <a:r>
              <a:rPr lang="en-US" altLang="ko-KR" sz="1600" dirty="0" smtClean="0"/>
              <a:t>... ' );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/>
              <a:t>END </a:t>
            </a:r>
            <a:r>
              <a:rPr lang="en-US" sz="1600" dirty="0" smtClean="0">
                <a:solidFill>
                  <a:srgbClr val="FF0000"/>
                </a:solidFill>
              </a:rPr>
              <a:t>IF</a:t>
            </a:r>
            <a:r>
              <a:rPr lang="en-US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EXCEPTION    </a:t>
            </a:r>
          </a:p>
          <a:p>
            <a:pPr>
              <a:buNone/>
            </a:pPr>
            <a:r>
              <a:rPr lang="en-US" sz="1600" dirty="0" smtClean="0"/>
              <a:t>  WHEN NO_DATA_FOUND  THEN  </a:t>
            </a:r>
          </a:p>
          <a:p>
            <a:pPr>
              <a:buNone/>
            </a:pPr>
            <a:r>
              <a:rPr lang="en-US" sz="1600" dirty="0" smtClean="0"/>
              <a:t>  DBMS_OUTPUT.PUT_LINE(' </a:t>
            </a:r>
            <a:r>
              <a:rPr lang="ko-KR" altLang="en-US" sz="1600" dirty="0" smtClean="0"/>
              <a:t>부서가 없습니다</a:t>
            </a:r>
            <a:r>
              <a:rPr lang="en-US" altLang="ko-KR" sz="1600" dirty="0" smtClean="0"/>
              <a:t>... 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END;</a:t>
            </a:r>
          </a:p>
          <a:p>
            <a:pPr>
              <a:buNone/>
            </a:pPr>
            <a:r>
              <a:rPr lang="en-US" sz="1600" dirty="0" smtClean="0"/>
              <a:t> /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SET SERVEROUTPUT ON 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ko-KR" altLang="en-US" sz="1600" dirty="0" smtClean="0"/>
              <a:t>프로시저 실행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EXECUTE </a:t>
            </a:r>
            <a:r>
              <a:rPr lang="en-US" sz="1600" dirty="0" err="1" smtClean="0"/>
              <a:t>Dept_Search</a:t>
            </a:r>
            <a:r>
              <a:rPr lang="en-US" sz="1600" dirty="0" smtClean="0"/>
              <a:t>(178);</a:t>
            </a:r>
          </a:p>
          <a:p>
            <a:pPr>
              <a:buNone/>
            </a:pPr>
            <a:r>
              <a:rPr lang="en-US" sz="1600" dirty="0" smtClean="0"/>
              <a:t>-- 4</a:t>
            </a:r>
            <a:r>
              <a:rPr lang="ko-KR" altLang="en-US" sz="1600" dirty="0" smtClean="0"/>
              <a:t>부서 외에 다른 부서입니다</a:t>
            </a:r>
            <a:r>
              <a:rPr lang="en-US" altLang="ko-KR" sz="1600" dirty="0" smtClean="0"/>
              <a:t>...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EXECUTE </a:t>
            </a:r>
            <a:r>
              <a:rPr lang="en-US" sz="1600" dirty="0" err="1" smtClean="0"/>
              <a:t>Dept_Search</a:t>
            </a:r>
            <a:r>
              <a:rPr lang="en-US" sz="1600" dirty="0" smtClean="0"/>
              <a:t>(114);</a:t>
            </a:r>
          </a:p>
          <a:p>
            <a:pPr>
              <a:buNone/>
            </a:pPr>
            <a:r>
              <a:rPr lang="en-US" sz="1600" dirty="0" smtClean="0"/>
              <a:t>-- Purchasing </a:t>
            </a:r>
            <a:r>
              <a:rPr lang="ko-KR" altLang="en-US" sz="1600" dirty="0" smtClean="0"/>
              <a:t>부서 사원입니다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EXECUTE </a:t>
            </a:r>
            <a:r>
              <a:rPr lang="en-US" sz="1600" dirty="0" err="1" smtClean="0"/>
              <a:t>Dept_Search</a:t>
            </a:r>
            <a:r>
              <a:rPr lang="en-US" sz="1600" dirty="0" smtClean="0"/>
              <a:t>(207);</a:t>
            </a:r>
          </a:p>
          <a:p>
            <a:pPr>
              <a:buNone/>
            </a:pPr>
            <a:r>
              <a:rPr lang="en-US" sz="1600" dirty="0" smtClean="0"/>
              <a:t>-- </a:t>
            </a:r>
            <a:r>
              <a:rPr lang="ko-KR" altLang="en-US" sz="1600" dirty="0" smtClean="0"/>
              <a:t>부서가 없네요</a:t>
            </a:r>
            <a:r>
              <a:rPr lang="en-US" altLang="ko-KR" sz="1600" dirty="0" smtClean="0"/>
              <a:t>...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이름</a:t>
            </a:r>
            <a:r>
              <a:rPr lang="en-US" sz="1600" dirty="0" smtClean="0"/>
              <a:t>,</a:t>
            </a:r>
            <a:r>
              <a:rPr lang="ko-KR" altLang="en-US" sz="1600" dirty="0" smtClean="0"/>
              <a:t>급여</a:t>
            </a:r>
            <a:r>
              <a:rPr lang="en-US" sz="1600" dirty="0" smtClean="0"/>
              <a:t>,</a:t>
            </a:r>
            <a:r>
              <a:rPr lang="ko-KR" altLang="en-US" sz="1600" dirty="0" smtClean="0"/>
              <a:t>부서번호를 </a:t>
            </a:r>
            <a:r>
              <a:rPr lang="ko-KR" altLang="en-US" sz="1600" dirty="0" err="1" smtClean="0"/>
              <a:t>입력받아</a:t>
            </a:r>
            <a:r>
              <a:rPr lang="en-US" sz="1600" dirty="0" smtClean="0"/>
              <a:t> EMP </a:t>
            </a:r>
            <a:r>
              <a:rPr lang="ko-KR" altLang="en-US" sz="1600" dirty="0" smtClean="0"/>
              <a:t>테이블에 자료를 등록하는</a:t>
            </a:r>
            <a:r>
              <a:rPr lang="en-US" sz="1600" dirty="0" smtClean="0"/>
              <a:t> SCRIPT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작성하여라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>
              <a:buNone/>
            </a:pPr>
            <a:r>
              <a:rPr lang="ko-KR" altLang="en-US" sz="1600" dirty="0" smtClean="0"/>
              <a:t>단</a:t>
            </a:r>
            <a:r>
              <a:rPr lang="en-US" sz="1600" dirty="0" smtClean="0"/>
              <a:t> </a:t>
            </a:r>
            <a:r>
              <a:rPr lang="en-US" sz="1600" dirty="0" smtClean="0"/>
              <a:t>10</a:t>
            </a:r>
            <a:r>
              <a:rPr lang="ko-KR" altLang="en-US" sz="1600" dirty="0" smtClean="0"/>
              <a:t>번 부서일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입력한 급여의</a:t>
            </a:r>
            <a:r>
              <a:rPr lang="en-US" sz="1600" dirty="0" smtClean="0"/>
              <a:t> 20%</a:t>
            </a:r>
            <a:r>
              <a:rPr lang="ko-KR" altLang="en-US" sz="1600" dirty="0" smtClean="0"/>
              <a:t>를 추가하고 초기값이</a:t>
            </a:r>
            <a:r>
              <a:rPr lang="en-US" sz="1600" dirty="0" smtClean="0"/>
              <a:t> 9000</a:t>
            </a:r>
            <a:r>
              <a:rPr lang="ko-KR" altLang="en-US" sz="1600" dirty="0" smtClean="0"/>
              <a:t>부터</a:t>
            </a:r>
            <a:r>
              <a:rPr lang="en-US" sz="1600" dirty="0" smtClean="0"/>
              <a:t> 9999</a:t>
            </a:r>
            <a:r>
              <a:rPr lang="ko-KR" altLang="en-US" sz="1600" dirty="0" smtClean="0"/>
              <a:t>까지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</a:t>
            </a:r>
            <a:r>
              <a:rPr lang="ko-KR" altLang="en-US" sz="1600" dirty="0" smtClean="0"/>
              <a:t>씩 증가하는</a:t>
            </a:r>
            <a:r>
              <a:rPr lang="en-US" sz="1600" dirty="0" smtClean="0"/>
              <a:t> SEQUENCE(EMP_EMPNO_SEQ)</a:t>
            </a:r>
            <a:r>
              <a:rPr lang="ko-KR" altLang="en-US" sz="1600" dirty="0" smtClean="0"/>
              <a:t>작성하여 사용하고 아래의 표를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참고하여라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</a:t>
            </a:r>
            <a:r>
              <a:rPr lang="en-US" sz="1600" dirty="0" smtClean="0"/>
              <a:t>    </a:t>
            </a:r>
            <a:r>
              <a:rPr lang="ko-KR" altLang="en-US" sz="1600" dirty="0" err="1" smtClean="0"/>
              <a:t>름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홍길동</a:t>
            </a:r>
          </a:p>
          <a:p>
            <a:pPr>
              <a:buNone/>
            </a:pPr>
            <a:r>
              <a:rPr lang="ko-KR" altLang="en-US" sz="1600" dirty="0" smtClean="0"/>
              <a:t>급</a:t>
            </a:r>
            <a:r>
              <a:rPr lang="en-US" sz="1600" dirty="0" smtClean="0"/>
              <a:t>    </a:t>
            </a:r>
            <a:r>
              <a:rPr lang="ko-KR" altLang="en-US" sz="1600" dirty="0" smtClean="0"/>
              <a:t>여</a:t>
            </a:r>
            <a:r>
              <a:rPr lang="en-US" sz="1600" dirty="0" smtClean="0"/>
              <a:t>: 2000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부서번호</a:t>
            </a:r>
            <a:r>
              <a:rPr lang="en-US" sz="1600" dirty="0" smtClean="0"/>
              <a:t>: 10</a:t>
            </a:r>
            <a:endParaRPr lang="ko-KR" alt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FOR LOOP </a:t>
            </a:r>
            <a:r>
              <a:rPr lang="ko-KR" altLang="en-US" sz="1600" b="1" dirty="0" smtClean="0"/>
              <a:t>문법 </a:t>
            </a:r>
            <a:endParaRPr lang="en-US" altLang="ko-KR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FOR index IN [REVERSE] </a:t>
            </a:r>
            <a:r>
              <a:rPr lang="ko-KR" altLang="en-US" sz="1600" b="1" dirty="0" smtClean="0"/>
              <a:t>시작 값 </a:t>
            </a:r>
            <a:r>
              <a:rPr lang="en-US" altLang="ko-KR" sz="1600" b="1" dirty="0" smtClean="0"/>
              <a:t>.. END </a:t>
            </a:r>
            <a:r>
              <a:rPr lang="ko-KR" altLang="en-US" sz="1600" b="1" dirty="0" smtClean="0"/>
              <a:t>값 </a:t>
            </a:r>
            <a:r>
              <a:rPr lang="en-US" altLang="ko-KR" sz="1600" b="1" dirty="0" smtClean="0"/>
              <a:t>LOOP</a:t>
            </a:r>
          </a:p>
          <a:p>
            <a:pPr>
              <a:buNone/>
            </a:pPr>
            <a:r>
              <a:rPr lang="en-US" sz="1600" b="1" dirty="0" smtClean="0"/>
              <a:t>	statement 1</a:t>
            </a:r>
          </a:p>
          <a:p>
            <a:pPr>
              <a:buNone/>
            </a:pPr>
            <a:r>
              <a:rPr lang="en-US" sz="1600" b="1" dirty="0" smtClean="0"/>
              <a:t>	statement 2</a:t>
            </a:r>
          </a:p>
          <a:p>
            <a:pPr>
              <a:buNone/>
            </a:pPr>
            <a:r>
              <a:rPr lang="en-US" sz="1600" b="1" dirty="0" smtClean="0"/>
              <a:t>	...</a:t>
            </a:r>
          </a:p>
          <a:p>
            <a:pPr>
              <a:buNone/>
            </a:pPr>
            <a:r>
              <a:rPr lang="en-US" sz="1600" b="1" dirty="0" smtClean="0"/>
              <a:t>END LOOP;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altLang="ko-KR" sz="1600" dirty="0" smtClean="0"/>
              <a:t>- index </a:t>
            </a:r>
            <a:r>
              <a:rPr lang="ko-KR" altLang="en-US" sz="1600" dirty="0" smtClean="0"/>
              <a:t>는 자동 선언되는 </a:t>
            </a:r>
            <a:r>
              <a:rPr lang="en-US" altLang="ko-KR" sz="1600" dirty="0" err="1" smtClean="0"/>
              <a:t>binary_integer</a:t>
            </a:r>
            <a:r>
              <a:rPr lang="ko-KR" altLang="en-US" sz="1600" dirty="0" smtClean="0"/>
              <a:t>형 변수이고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씩 증가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reverse </a:t>
            </a:r>
            <a:r>
              <a:rPr lang="ko-KR" altLang="en-US" sz="1600" dirty="0" smtClean="0"/>
              <a:t>옵션이 사용 될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upper_bound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lower_bound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감소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IN </a:t>
            </a:r>
            <a:r>
              <a:rPr lang="ko-KR" altLang="en-US" sz="1600" dirty="0" smtClean="0"/>
              <a:t>다음에는 </a:t>
            </a:r>
            <a:r>
              <a:rPr lang="en-US" altLang="ko-KR" sz="1600" dirty="0" err="1" smtClean="0"/>
              <a:t>coursor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문이 올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시퀀스 생성</a:t>
            </a:r>
          </a:p>
          <a:p>
            <a:pPr>
              <a:buNone/>
            </a:pPr>
            <a:r>
              <a:rPr lang="en-US" altLang="ko-KR" sz="1600" dirty="0" smtClean="0"/>
              <a:t>CREATE SEQUENCE EMP_EMPNO_SEQ</a:t>
            </a:r>
          </a:p>
          <a:p>
            <a:pPr>
              <a:buNone/>
            </a:pPr>
            <a:r>
              <a:rPr lang="en-US" altLang="ko-KR" sz="1600" dirty="0" smtClean="0"/>
              <a:t>INCREMENT BY 1</a:t>
            </a:r>
          </a:p>
          <a:p>
            <a:pPr>
              <a:buNone/>
            </a:pPr>
            <a:r>
              <a:rPr lang="en-US" altLang="ko-KR" sz="1600" dirty="0" smtClean="0"/>
              <a:t>START WITH 9000</a:t>
            </a:r>
          </a:p>
          <a:p>
            <a:pPr>
              <a:buNone/>
            </a:pPr>
            <a:r>
              <a:rPr lang="en-US" altLang="ko-KR" sz="1600" dirty="0" smtClean="0"/>
              <a:t>MAXVALUE 9999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SET </a:t>
            </a:r>
            <a:r>
              <a:rPr lang="en-US" altLang="ko-KR" sz="1600" dirty="0" smtClean="0"/>
              <a:t>VERIFY OFF</a:t>
            </a:r>
          </a:p>
          <a:p>
            <a:pPr>
              <a:buNone/>
            </a:pPr>
            <a:r>
              <a:rPr lang="en-US" altLang="ko-KR" sz="1600" dirty="0" smtClean="0"/>
              <a:t>ACCEPT  </a:t>
            </a:r>
            <a:r>
              <a:rPr lang="en-US" altLang="ko-KR" sz="1600" dirty="0" err="1" smtClean="0"/>
              <a:t>p_name</a:t>
            </a:r>
            <a:r>
              <a:rPr lang="en-US" altLang="ko-KR" sz="1600" dirty="0" smtClean="0"/>
              <a:t>   PROMPT  ' </a:t>
            </a:r>
            <a:r>
              <a:rPr lang="ko-KR" altLang="en-US" sz="1600" dirty="0" smtClean="0"/>
              <a:t>이    름</a:t>
            </a:r>
            <a:r>
              <a:rPr lang="en-US" altLang="ko-KR" sz="1600" dirty="0" smtClean="0"/>
              <a:t>: '</a:t>
            </a:r>
          </a:p>
          <a:p>
            <a:pPr>
              <a:buNone/>
            </a:pPr>
            <a:r>
              <a:rPr lang="en-US" altLang="ko-KR" sz="1600" dirty="0" smtClean="0"/>
              <a:t>ACCEPT  </a:t>
            </a:r>
            <a:r>
              <a:rPr lang="en-US" altLang="ko-KR" sz="1600" dirty="0" err="1" smtClean="0"/>
              <a:t>p_sal</a:t>
            </a:r>
            <a:r>
              <a:rPr lang="en-US" altLang="ko-KR" sz="1600" dirty="0" smtClean="0"/>
              <a:t>    PROMPT  ' </a:t>
            </a:r>
            <a:r>
              <a:rPr lang="ko-KR" altLang="en-US" sz="1600" dirty="0" smtClean="0"/>
              <a:t>급    여</a:t>
            </a:r>
            <a:r>
              <a:rPr lang="en-US" altLang="ko-KR" sz="1600" dirty="0" smtClean="0"/>
              <a:t>: '</a:t>
            </a:r>
          </a:p>
          <a:p>
            <a:pPr>
              <a:buNone/>
            </a:pPr>
            <a:r>
              <a:rPr lang="en-US" altLang="ko-KR" sz="1600" dirty="0" smtClean="0"/>
              <a:t>ACCEPT  </a:t>
            </a:r>
            <a:r>
              <a:rPr lang="en-US" altLang="ko-KR" sz="1600" dirty="0" err="1" smtClean="0"/>
              <a:t>p_deptno</a:t>
            </a:r>
            <a:r>
              <a:rPr lang="en-US" altLang="ko-KR" sz="1600" dirty="0" smtClean="0"/>
              <a:t> PROMPT  ' </a:t>
            </a:r>
            <a:r>
              <a:rPr lang="ko-KR" altLang="en-US" sz="1600" dirty="0" smtClean="0"/>
              <a:t>부서번호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‘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v_name</a:t>
            </a:r>
            <a:r>
              <a:rPr lang="en-US" altLang="ko-KR" sz="1600" dirty="0" smtClean="0"/>
              <a:t>	VARCHAR2(10) := UPPER('&amp;</a:t>
            </a:r>
            <a:r>
              <a:rPr lang="en-US" altLang="ko-KR" sz="1600" dirty="0" err="1" smtClean="0"/>
              <a:t>p_name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	</a:t>
            </a:r>
            <a:r>
              <a:rPr lang="en-US" altLang="ko-KR" sz="1600" dirty="0" smtClean="0"/>
              <a:t>	NUMBER(7,2</a:t>
            </a:r>
            <a:r>
              <a:rPr lang="en-US" altLang="ko-KR" sz="1600" dirty="0" smtClean="0"/>
              <a:t>) := &amp;</a:t>
            </a:r>
            <a:r>
              <a:rPr lang="en-US" altLang="ko-KR" sz="1600" dirty="0" err="1" smtClean="0"/>
              <a:t>p_sal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	NUMBER(2) := &amp;</a:t>
            </a:r>
            <a:r>
              <a:rPr lang="en-US" altLang="ko-KR" sz="1600" dirty="0" err="1" smtClean="0"/>
              <a:t>p_deptno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IF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v_deptno</a:t>
            </a:r>
            <a:r>
              <a:rPr lang="en-US" altLang="ko-KR" sz="1600" dirty="0" smtClean="0">
                <a:solidFill>
                  <a:srgbClr val="FF0000"/>
                </a:solidFill>
              </a:rPr>
              <a:t> = 10 THEN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>
                <a:solidFill>
                  <a:srgbClr val="FF0000"/>
                </a:solidFill>
              </a:rPr>
              <a:t> :=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>
                <a:solidFill>
                  <a:srgbClr val="FF0000"/>
                </a:solidFill>
              </a:rPr>
              <a:t> * 1.2;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	END IF</a:t>
            </a:r>
            <a:r>
              <a:rPr lang="en-US" altLang="ko-KR" sz="1600" dirty="0" smtClean="0">
                <a:solidFill>
                  <a:srgbClr val="FF0000"/>
                </a:solidFill>
              </a:rPr>
              <a:t>;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INSERT INTO employees(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r>
              <a:rPr lang="en-US" altLang="ko-KR" sz="1600" dirty="0" smtClean="0"/>
              <a:t>, salary,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job_id</a:t>
            </a:r>
            <a:r>
              <a:rPr lang="en-US" altLang="ko-KR" sz="1600" dirty="0" smtClean="0"/>
              <a:t>, email)</a:t>
            </a:r>
          </a:p>
          <a:p>
            <a:pPr>
              <a:buNone/>
            </a:pPr>
            <a:r>
              <a:rPr lang="en-US" altLang="ko-KR" sz="1600" dirty="0" smtClean="0"/>
              <a:t>      VALUES(EMP_EMPNO_SEQ.NEXTVAL, </a:t>
            </a:r>
            <a:r>
              <a:rPr lang="en-US" altLang="ko-KR" sz="1600" dirty="0" err="1" smtClean="0"/>
              <a:t>v_name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sysdate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, 'IT_PROG', </a:t>
            </a:r>
            <a:r>
              <a:rPr lang="en-US" altLang="ko-KR" sz="1600" dirty="0" err="1" smtClean="0"/>
              <a:t>v_name</a:t>
            </a:r>
            <a:r>
              <a:rPr lang="en-US" altLang="ko-KR" sz="1600" dirty="0" smtClean="0"/>
              <a:t>||'@</a:t>
            </a:r>
            <a:r>
              <a:rPr lang="en-US" altLang="ko-KR" sz="1600" dirty="0" err="1" smtClean="0"/>
              <a:t>naver.com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</a:p>
          <a:p>
            <a:pPr>
              <a:buNone/>
            </a:pPr>
            <a:r>
              <a:rPr lang="en-US" altLang="ko-KR" sz="1600" dirty="0" smtClean="0"/>
              <a:t>--COMMIT;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SET VERIFY ON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</a:t>
            </a:r>
            <a:r>
              <a:rPr lang="ko-KR" altLang="en-US" dirty="0" smtClean="0"/>
              <a:t>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2) </a:t>
            </a:r>
            <a:r>
              <a:rPr lang="en-US" sz="1600" dirty="0" smtClean="0"/>
              <a:t>LOOP</a:t>
            </a:r>
            <a:r>
              <a:rPr lang="ko-KR" altLang="en-US" sz="1600" dirty="0" smtClean="0"/>
              <a:t>문과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문으로 </a:t>
            </a:r>
            <a:r>
              <a:rPr lang="ko-KR" altLang="en-US" sz="1600" dirty="0" smtClean="0"/>
              <a:t>아래와 같이 출력하는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각각의 </a:t>
            </a:r>
            <a:r>
              <a:rPr lang="en-US" sz="1600" dirty="0" smtClean="0"/>
              <a:t>SCRIPT</a:t>
            </a:r>
            <a:r>
              <a:rPr lang="ko-KR" altLang="en-US" sz="1600" dirty="0" smtClean="0"/>
              <a:t>를 작성하여라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*</a:t>
            </a:r>
          </a:p>
          <a:p>
            <a:pPr>
              <a:buNone/>
            </a:pPr>
            <a:r>
              <a:rPr lang="ko-KR" altLang="en-US" sz="1600" dirty="0" smtClean="0"/>
              <a:t>**</a:t>
            </a:r>
          </a:p>
          <a:p>
            <a:pPr>
              <a:buNone/>
            </a:pPr>
            <a:r>
              <a:rPr lang="ko-KR" altLang="en-US" sz="1600" dirty="0" smtClean="0"/>
              <a:t>***</a:t>
            </a:r>
          </a:p>
          <a:p>
            <a:pPr>
              <a:buNone/>
            </a:pPr>
            <a:r>
              <a:rPr lang="ko-KR" altLang="en-US" sz="1600" dirty="0" smtClean="0"/>
              <a:t>****</a:t>
            </a:r>
          </a:p>
          <a:p>
            <a:pPr>
              <a:buNone/>
            </a:pPr>
            <a:r>
              <a:rPr lang="ko-KR" altLang="en-US" sz="1600" dirty="0" smtClean="0"/>
              <a:t>*****</a:t>
            </a:r>
          </a:p>
          <a:p>
            <a:pPr>
              <a:buNone/>
            </a:pPr>
            <a:r>
              <a:rPr lang="ko-KR" altLang="en-US" sz="1600" dirty="0" smtClean="0"/>
              <a:t>******</a:t>
            </a:r>
          </a:p>
          <a:p>
            <a:pPr>
              <a:buNone/>
            </a:pPr>
            <a:r>
              <a:rPr lang="ko-KR" altLang="en-US" sz="1600" dirty="0" smtClean="0"/>
              <a:t>*******</a:t>
            </a:r>
          </a:p>
          <a:p>
            <a:pPr>
              <a:buNone/>
            </a:pPr>
            <a:r>
              <a:rPr lang="ko-KR" altLang="en-US" sz="1600" dirty="0" smtClean="0"/>
              <a:t>********</a:t>
            </a:r>
          </a:p>
          <a:p>
            <a:pPr>
              <a:buNone/>
            </a:pPr>
            <a:r>
              <a:rPr lang="ko-KR" altLang="en-US" sz="1600" dirty="0" smtClean="0"/>
              <a:t>*********</a:t>
            </a:r>
          </a:p>
          <a:p>
            <a:pPr>
              <a:buNone/>
            </a:pPr>
            <a:r>
              <a:rPr lang="ko-KR" altLang="en-US" sz="1600" dirty="0" smtClean="0"/>
              <a:t>**********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LOOP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SET SERVEROUTPUT ON</a:t>
            </a:r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	NUMBER := 1;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	VARCHAR2(10) := NULL;</a:t>
            </a:r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LOOP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 || '*';</a:t>
            </a:r>
          </a:p>
          <a:p>
            <a:pPr>
              <a:buNone/>
            </a:pPr>
            <a:r>
              <a:rPr lang="en-US" altLang="ko-KR" sz="1600" dirty="0" smtClean="0"/>
              <a:t>		DBMS_OUTPUT.PUT_LINE(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+ 1;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		IF </a:t>
            </a:r>
            <a:r>
              <a:rPr lang="en-US" altLang="ko-KR" sz="1600" dirty="0" err="1" smtClean="0"/>
              <a:t>v_cnt</a:t>
            </a:r>
            <a:r>
              <a:rPr lang="en-US" altLang="ko-KR" sz="1600" dirty="0" smtClean="0"/>
              <a:t> &gt; 10 THEN</a:t>
            </a:r>
          </a:p>
          <a:p>
            <a:pPr>
              <a:buNone/>
            </a:pPr>
            <a:r>
              <a:rPr lang="en-US" altLang="ko-KR" sz="1600" dirty="0" smtClean="0"/>
              <a:t>			EXIT;</a:t>
            </a:r>
          </a:p>
          <a:p>
            <a:pPr>
              <a:buNone/>
            </a:pPr>
            <a:r>
              <a:rPr lang="en-US" altLang="ko-KR" sz="1600" dirty="0" smtClean="0"/>
              <a:t>		END IF;   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END LOOP;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SET SERVEROUTPUT OFF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LOOP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</a:t>
            </a:r>
            <a:r>
              <a:rPr lang="en-US" altLang="ko-KR" sz="1600" dirty="0" smtClean="0"/>
              <a:t>SERVEROUTPUT ON</a:t>
            </a:r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	VARCHAR2(10) := NULL;</a:t>
            </a:r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FOR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i_idx</a:t>
            </a:r>
            <a:r>
              <a:rPr lang="en-US" altLang="ko-KR" sz="1600" dirty="0" smtClean="0"/>
              <a:t> IN 1..10 LOOP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 || '*';</a:t>
            </a:r>
          </a:p>
          <a:p>
            <a:pPr>
              <a:buNone/>
            </a:pPr>
            <a:r>
              <a:rPr lang="en-US" altLang="ko-KR" sz="1600" dirty="0" smtClean="0"/>
              <a:t>		DBMS_OUTPUT.PUT_LINE(</a:t>
            </a:r>
            <a:r>
              <a:rPr lang="en-US" altLang="ko-KR" sz="1600" dirty="0" err="1" smtClean="0"/>
              <a:t>v_str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END </a:t>
            </a:r>
            <a:r>
              <a:rPr lang="en-US" altLang="ko-KR" sz="1600" dirty="0" smtClean="0">
                <a:solidFill>
                  <a:srgbClr val="FF0000"/>
                </a:solidFill>
              </a:rPr>
              <a:t>LOOP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SET SERVEROUTPUT OFF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3)</a:t>
            </a:r>
            <a:r>
              <a:rPr lang="en-US" sz="1600" dirty="0" smtClean="0"/>
              <a:t> EVEN_ODD(ID:NUMBER(4</a:t>
            </a:r>
            <a:r>
              <a:rPr lang="en-US" sz="1600" dirty="0" smtClean="0"/>
              <a:t>) GUBUN:VARCHAR2(4)) </a:t>
            </a:r>
            <a:r>
              <a:rPr lang="ko-KR" altLang="en-US" sz="1600" dirty="0" smtClean="0"/>
              <a:t>테이블을 </a:t>
            </a:r>
            <a:r>
              <a:rPr lang="ko-KR" altLang="en-US" sz="1600" dirty="0" smtClean="0"/>
              <a:t>작성하</a:t>
            </a:r>
            <a:r>
              <a:rPr lang="ko-KR" altLang="en-US" sz="1600" dirty="0" smtClean="0"/>
              <a:t>고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START</a:t>
            </a:r>
            <a:r>
              <a:rPr lang="ko-KR" altLang="en-US" sz="1600" dirty="0" smtClean="0"/>
              <a:t>숫자와</a:t>
            </a:r>
            <a:r>
              <a:rPr lang="en-US" sz="1600" dirty="0" smtClean="0"/>
              <a:t> END </a:t>
            </a:r>
            <a:r>
              <a:rPr lang="ko-KR" altLang="en-US" sz="1600" dirty="0" smtClean="0"/>
              <a:t>숫자를 입력 받아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그 사이의 </a:t>
            </a:r>
            <a:r>
              <a:rPr lang="ko-KR" altLang="en-US" sz="1600" dirty="0" smtClean="0"/>
              <a:t>숫자를</a:t>
            </a:r>
            <a:r>
              <a:rPr lang="en-US" sz="1600" dirty="0" smtClean="0"/>
              <a:t> ID</a:t>
            </a:r>
            <a:r>
              <a:rPr lang="ko-KR" altLang="en-US" sz="1600" dirty="0" smtClean="0"/>
              <a:t>에</a:t>
            </a:r>
            <a:r>
              <a:rPr lang="en-US" sz="1600" dirty="0" smtClean="0"/>
              <a:t> ID</a:t>
            </a:r>
            <a:r>
              <a:rPr lang="ko-KR" altLang="en-US" sz="1600" dirty="0" smtClean="0"/>
              <a:t>의 숫자가 짝수이면</a:t>
            </a:r>
            <a:r>
              <a:rPr lang="en-US" sz="1600" dirty="0" smtClean="0"/>
              <a:t> GUBUN</a:t>
            </a:r>
            <a:r>
              <a:rPr lang="ko-KR" altLang="en-US" sz="1600" dirty="0" smtClean="0"/>
              <a:t>에 </a:t>
            </a:r>
            <a:r>
              <a:rPr lang="en-US" sz="1600" dirty="0" smtClean="0"/>
              <a:t>“</a:t>
            </a:r>
            <a:r>
              <a:rPr lang="ko-KR" altLang="en-US" sz="1600" dirty="0" smtClean="0"/>
              <a:t>짝수</a:t>
            </a:r>
            <a:r>
              <a:rPr lang="en-US" sz="1600" dirty="0" smtClean="0"/>
              <a:t>”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홀수이면</a:t>
            </a:r>
            <a:r>
              <a:rPr lang="en-US" sz="1600" dirty="0" smtClean="0"/>
              <a:t> </a:t>
            </a:r>
            <a:r>
              <a:rPr lang="en-US" sz="1600" dirty="0" smtClean="0"/>
              <a:t>GUBUN</a:t>
            </a:r>
            <a:r>
              <a:rPr lang="ko-KR" altLang="en-US" sz="1600" dirty="0" smtClean="0"/>
              <a:t>에 </a:t>
            </a:r>
            <a:r>
              <a:rPr lang="en-US" sz="1600" dirty="0" smtClean="0"/>
              <a:t>“</a:t>
            </a:r>
            <a:r>
              <a:rPr lang="ko-KR" altLang="en-US" sz="1600" dirty="0" smtClean="0"/>
              <a:t>홀수</a:t>
            </a:r>
            <a:r>
              <a:rPr lang="en-US" sz="1600" dirty="0" smtClean="0"/>
              <a:t>”</a:t>
            </a:r>
            <a:r>
              <a:rPr lang="ko-KR" altLang="en-US" sz="1600" dirty="0" smtClean="0"/>
              <a:t>라고 입력하는</a:t>
            </a:r>
            <a:r>
              <a:rPr lang="en-US" sz="1600" dirty="0" smtClean="0"/>
              <a:t> SCRIPT</a:t>
            </a:r>
            <a:r>
              <a:rPr lang="ko-KR" altLang="en-US" sz="1600" dirty="0" smtClean="0"/>
              <a:t>를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WHILE</a:t>
            </a:r>
            <a:r>
              <a:rPr lang="ko-KR" altLang="en-US" sz="1600" dirty="0" smtClean="0"/>
              <a:t>문으로 작성하여라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START == </a:t>
            </a:r>
            <a:r>
              <a:rPr lang="en-US" altLang="ko-KR" sz="1600" dirty="0" smtClean="0"/>
              <a:t>1</a:t>
            </a:r>
          </a:p>
          <a:p>
            <a:pPr>
              <a:buNone/>
            </a:pPr>
            <a:r>
              <a:rPr lang="en-US" sz="1600" dirty="0" smtClean="0"/>
              <a:t>END == 5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WHILE 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3</a:t>
            </a:r>
            <a:endParaRPr 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4105288"/>
            <a:ext cx="115252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TABLE </a:t>
            </a:r>
            <a:r>
              <a:rPr lang="en-US" altLang="ko-KR" sz="1600" dirty="0" err="1" smtClean="0"/>
              <a:t>even_odd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TABLE </a:t>
            </a:r>
            <a:r>
              <a:rPr lang="en-US" altLang="ko-KR" sz="1600" dirty="0" err="1" smtClean="0"/>
              <a:t>even_odd</a:t>
            </a:r>
            <a:r>
              <a:rPr lang="en-US" altLang="ko-KR" sz="1600" dirty="0" smtClean="0"/>
              <a:t>(</a:t>
            </a:r>
          </a:p>
          <a:p>
            <a:pPr>
              <a:buNone/>
            </a:pPr>
            <a:r>
              <a:rPr lang="en-US" altLang="ko-KR" sz="1600" dirty="0" smtClean="0"/>
              <a:t>  id      NUMBER(4) CONSTRAINT </a:t>
            </a:r>
            <a:r>
              <a:rPr lang="en-US" altLang="ko-KR" sz="1600" dirty="0" err="1" smtClean="0"/>
              <a:t>even_odd_id_pk</a:t>
            </a:r>
            <a:r>
              <a:rPr lang="en-US" altLang="ko-KR" sz="1600" dirty="0" smtClean="0"/>
              <a:t> PRIMARY KEY,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gubun</a:t>
            </a:r>
            <a:r>
              <a:rPr lang="en-US" altLang="ko-KR" sz="1600" dirty="0" smtClean="0"/>
              <a:t>   VARCHAR2(10)</a:t>
            </a:r>
          </a:p>
          <a:p>
            <a:pPr>
              <a:buNone/>
            </a:pP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VERIFY OFF</a:t>
            </a:r>
          </a:p>
          <a:p>
            <a:pPr>
              <a:buNone/>
            </a:pPr>
            <a:r>
              <a:rPr lang="en-US" altLang="ko-KR" sz="1600" dirty="0" smtClean="0"/>
              <a:t>SET SERVEROUTPUT </a:t>
            </a:r>
            <a:r>
              <a:rPr lang="en-US" altLang="ko-KR" sz="1600" dirty="0" smtClean="0"/>
              <a:t>ON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ACCEPT  </a:t>
            </a:r>
            <a:r>
              <a:rPr lang="en-US" altLang="ko-KR" sz="1600" dirty="0" err="1" smtClean="0"/>
              <a:t>p_start</a:t>
            </a:r>
            <a:r>
              <a:rPr lang="en-US" altLang="ko-KR" sz="1600" dirty="0" smtClean="0"/>
              <a:t> PROMPT ' START </a:t>
            </a:r>
            <a:r>
              <a:rPr lang="ko-KR" altLang="en-US" sz="1600" dirty="0" smtClean="0"/>
              <a:t>숫자를 입력하시오 </a:t>
            </a:r>
            <a:r>
              <a:rPr lang="en-US" altLang="ko-KR" sz="1600" dirty="0" smtClean="0"/>
              <a:t>: '</a:t>
            </a:r>
          </a:p>
          <a:p>
            <a:pPr>
              <a:buNone/>
            </a:pPr>
            <a:r>
              <a:rPr lang="en-US" altLang="ko-KR" sz="1600" dirty="0" smtClean="0"/>
              <a:t>ACCEPT  </a:t>
            </a:r>
            <a:r>
              <a:rPr lang="en-US" altLang="ko-KR" sz="1600" dirty="0" err="1" smtClean="0"/>
              <a:t>p_end</a:t>
            </a:r>
            <a:r>
              <a:rPr lang="en-US" altLang="ko-KR" sz="1600" dirty="0" smtClean="0"/>
              <a:t>   PROMPT '  END  </a:t>
            </a:r>
            <a:r>
              <a:rPr lang="ko-KR" altLang="en-US" sz="1600" dirty="0" smtClean="0"/>
              <a:t>숫자를 입력하시오 </a:t>
            </a:r>
            <a:r>
              <a:rPr lang="en-US" altLang="ko-KR" sz="1600" dirty="0" smtClean="0"/>
              <a:t>: '</a:t>
            </a:r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even_odd.id%TYPE</a:t>
            </a:r>
            <a:r>
              <a:rPr lang="en-US" altLang="ko-KR" sz="1600" dirty="0" smtClean="0"/>
              <a:t> := &amp;</a:t>
            </a:r>
            <a:r>
              <a:rPr lang="en-US" altLang="ko-KR" sz="1600" dirty="0" err="1" smtClean="0"/>
              <a:t>p_start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v_end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even_odd.id%TYPE</a:t>
            </a:r>
            <a:r>
              <a:rPr lang="en-US" altLang="ko-KR" sz="1600" dirty="0" smtClean="0"/>
              <a:t> := &amp;</a:t>
            </a:r>
            <a:r>
              <a:rPr lang="en-US" altLang="ko-KR" sz="1600" dirty="0" err="1" smtClean="0"/>
              <a:t>p_end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WHILE 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IF 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v_end</a:t>
            </a:r>
            <a:r>
              <a:rPr lang="en-US" altLang="ko-KR" sz="1600" dirty="0" smtClean="0"/>
              <a:t> THEN</a:t>
            </a:r>
          </a:p>
          <a:p>
            <a:pPr>
              <a:buNone/>
            </a:pPr>
            <a:r>
              <a:rPr lang="en-US" altLang="ko-KR" sz="1600" dirty="0" smtClean="0"/>
              <a:t>		DBMS_OUTPUT.PUT_LINE('START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보다 큽니다</a:t>
            </a:r>
            <a:r>
              <a:rPr lang="en-US" altLang="ko-KR" sz="1600" dirty="0" smtClean="0"/>
              <a:t>.');</a:t>
            </a:r>
          </a:p>
          <a:p>
            <a:pPr>
              <a:buNone/>
            </a:pPr>
            <a:r>
              <a:rPr lang="en-US" altLang="ko-KR" sz="1600" dirty="0" smtClean="0"/>
              <a:t>	ELSE</a:t>
            </a:r>
          </a:p>
          <a:p>
            <a:pPr>
              <a:buNone/>
            </a:pPr>
            <a:r>
              <a:rPr lang="en-US" altLang="ko-KR" sz="1600" dirty="0" smtClean="0"/>
              <a:t>		-- DELETE FROM </a:t>
            </a:r>
            <a:r>
              <a:rPr lang="en-US" altLang="ko-KR" sz="1600" dirty="0" err="1" smtClean="0"/>
              <a:t>even_odd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	WHILE 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 &lt;= </a:t>
            </a:r>
            <a:r>
              <a:rPr lang="en-US" altLang="ko-KR" sz="1600" dirty="0" err="1" smtClean="0"/>
              <a:t>v_end</a:t>
            </a:r>
            <a:r>
              <a:rPr lang="en-US" altLang="ko-KR" sz="1600" dirty="0" smtClean="0"/>
              <a:t> LOOP           </a:t>
            </a:r>
          </a:p>
          <a:p>
            <a:pPr>
              <a:buNone/>
            </a:pPr>
            <a:r>
              <a:rPr lang="en-US" altLang="ko-KR" sz="1600" dirty="0" smtClean="0"/>
              <a:t>			IF MOD(v_start,2)=0 THEN</a:t>
            </a:r>
          </a:p>
          <a:p>
            <a:pPr>
              <a:buNone/>
            </a:pPr>
            <a:r>
              <a:rPr lang="en-US" altLang="ko-KR" sz="1600" dirty="0" smtClean="0"/>
              <a:t>				INSERT INTO </a:t>
            </a:r>
            <a:r>
              <a:rPr lang="en-US" altLang="ko-KR" sz="1600" dirty="0" err="1" smtClean="0"/>
              <a:t>even_odd</a:t>
            </a:r>
            <a:r>
              <a:rPr lang="en-US" altLang="ko-KR" sz="1600" dirty="0" smtClean="0"/>
              <a:t>(id, </a:t>
            </a:r>
            <a:r>
              <a:rPr lang="en-US" altLang="ko-KR" sz="1600" dirty="0" err="1" smtClean="0"/>
              <a:t>gubun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					VALUES (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,'</a:t>
            </a:r>
            <a:r>
              <a:rPr lang="ko-KR" altLang="en-US" sz="1600" dirty="0" smtClean="0"/>
              <a:t>짝수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			ELSE</a:t>
            </a:r>
          </a:p>
          <a:p>
            <a:pPr>
              <a:buNone/>
            </a:pPr>
            <a:r>
              <a:rPr lang="en-US" altLang="ko-KR" sz="1600" dirty="0" smtClean="0"/>
              <a:t>				INSERT INTO </a:t>
            </a:r>
            <a:r>
              <a:rPr lang="en-US" altLang="ko-KR" sz="1600" dirty="0" err="1" smtClean="0"/>
              <a:t>even_odd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	VALUES (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,'</a:t>
            </a:r>
            <a:r>
              <a:rPr lang="ko-KR" altLang="en-US" sz="1600" dirty="0" smtClean="0"/>
              <a:t>홀수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			END IF;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 := </a:t>
            </a:r>
            <a:r>
              <a:rPr lang="en-US" altLang="ko-KR" sz="1600" dirty="0" err="1" smtClean="0"/>
              <a:t>v_start</a:t>
            </a:r>
            <a:r>
              <a:rPr lang="en-US" altLang="ko-KR" sz="1600" dirty="0" smtClean="0"/>
              <a:t> + 1;</a:t>
            </a:r>
          </a:p>
          <a:p>
            <a:pPr>
              <a:buNone/>
            </a:pPr>
            <a:r>
              <a:rPr lang="en-US" altLang="ko-KR" sz="1600" dirty="0" smtClean="0"/>
              <a:t>		END LOOP;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WHILE 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DBMS_OUTPUT.PUT_LINE(&amp;</a:t>
            </a:r>
            <a:r>
              <a:rPr lang="en-US" altLang="ko-KR" sz="1600" dirty="0" err="1" smtClean="0"/>
              <a:t>p_start</a:t>
            </a:r>
            <a:r>
              <a:rPr lang="en-US" altLang="ko-KR" sz="1600" dirty="0" smtClean="0"/>
              <a:t> ||'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' || &amp;</a:t>
            </a:r>
            <a:r>
              <a:rPr lang="en-US" altLang="ko-KR" sz="1600" dirty="0" err="1" smtClean="0"/>
              <a:t>p_end</a:t>
            </a:r>
            <a:r>
              <a:rPr lang="en-US" altLang="ko-KR" sz="1600" dirty="0" smtClean="0"/>
              <a:t> || '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' ||</a:t>
            </a:r>
          </a:p>
          <a:p>
            <a:pPr>
              <a:buNone/>
            </a:pPr>
            <a:r>
              <a:rPr lang="en-US" altLang="ko-KR" sz="1600" dirty="0" smtClean="0"/>
              <a:t>			TO_CHAR(&amp;</a:t>
            </a:r>
            <a:r>
              <a:rPr lang="en-US" altLang="ko-KR" sz="1600" dirty="0" err="1" smtClean="0"/>
              <a:t>p_end</a:t>
            </a:r>
            <a:r>
              <a:rPr lang="en-US" altLang="ko-KR" sz="1600" dirty="0" smtClean="0"/>
              <a:t> - &amp;</a:t>
            </a:r>
            <a:r>
              <a:rPr lang="en-US" altLang="ko-KR" sz="1600" dirty="0" err="1" smtClean="0"/>
              <a:t>p_start</a:t>
            </a:r>
            <a:r>
              <a:rPr lang="en-US" altLang="ko-KR" sz="1600" dirty="0" smtClean="0"/>
              <a:t> + 1) || </a:t>
            </a:r>
          </a:p>
          <a:p>
            <a:pPr>
              <a:buNone/>
            </a:pPr>
            <a:r>
              <a:rPr lang="en-US" altLang="ko-KR" sz="1600" dirty="0" smtClean="0"/>
              <a:t>                         '</a:t>
            </a:r>
            <a:r>
              <a:rPr lang="ko-KR" altLang="en-US" sz="1600" dirty="0" smtClean="0"/>
              <a:t>건의 자료가 입력되었습니다</a:t>
            </a:r>
            <a:r>
              <a:rPr lang="en-US" altLang="ko-KR" sz="1600" dirty="0" smtClean="0"/>
              <a:t>.');</a:t>
            </a:r>
          </a:p>
          <a:p>
            <a:pPr>
              <a:buNone/>
            </a:pPr>
            <a:r>
              <a:rPr lang="en-US" altLang="ko-KR" sz="1600" dirty="0" smtClean="0"/>
              <a:t>	END IF;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SET VERIFY ON</a:t>
            </a:r>
          </a:p>
          <a:p>
            <a:pPr>
              <a:buNone/>
            </a:pPr>
            <a:r>
              <a:rPr lang="en-US" altLang="ko-KR" sz="1600" dirty="0" smtClean="0"/>
              <a:t>SET SERVEROUTPUT OFF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 * FROM EVEN_ODD;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WHILE </a:t>
            </a:r>
            <a:r>
              <a:rPr lang="ko-KR" altLang="en-US" dirty="0" smtClean="0"/>
              <a:t>문 예제</a:t>
            </a:r>
            <a:r>
              <a:rPr lang="en-US" altLang="ko-KR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DECLARE	-- </a:t>
            </a:r>
            <a:r>
              <a:rPr lang="ko-KR" altLang="en-US" sz="1600" dirty="0" err="1" smtClean="0"/>
              <a:t>선언부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-- </a:t>
            </a:r>
            <a:r>
              <a:rPr lang="ko-KR" altLang="en-US" sz="1600" dirty="0" smtClean="0"/>
              <a:t>사원 이름을 출력하기 위한 </a:t>
            </a:r>
            <a:r>
              <a:rPr lang="en-US" sz="1600" dirty="0" smtClean="0"/>
              <a:t>PL/SQL </a:t>
            </a:r>
            <a:r>
              <a:rPr lang="ko-KR" altLang="en-US" sz="1600" dirty="0" smtClean="0"/>
              <a:t>테이블 선언 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sz="1600" dirty="0" smtClean="0"/>
              <a:t>TYPE </a:t>
            </a:r>
            <a:r>
              <a:rPr lang="en-US" sz="1600" dirty="0" err="1" smtClean="0">
                <a:solidFill>
                  <a:srgbClr val="FF0000"/>
                </a:solidFill>
              </a:rPr>
              <a:t>ename_table</a:t>
            </a:r>
            <a:r>
              <a:rPr lang="en-US" sz="1600" dirty="0" smtClean="0"/>
              <a:t> IS TABLE OF </a:t>
            </a:r>
            <a:r>
              <a:rPr lang="en-US" sz="1600" dirty="0" err="1" smtClean="0"/>
              <a:t>employees.first_name%TYPE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INDEX BY BINARY_INTEGER;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-- </a:t>
            </a:r>
            <a:r>
              <a:rPr lang="ko-KR" altLang="en-US" sz="1600" dirty="0" smtClean="0"/>
              <a:t>사원 급여를 출력하기 위한 </a:t>
            </a:r>
            <a:r>
              <a:rPr lang="en-US" sz="1600" dirty="0" smtClean="0"/>
              <a:t>PL/SQL </a:t>
            </a:r>
            <a:r>
              <a:rPr lang="ko-KR" altLang="en-US" sz="1600" dirty="0" smtClean="0"/>
              <a:t>테이블 선언 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sz="1600" dirty="0" smtClean="0"/>
              <a:t>TYPE </a:t>
            </a:r>
            <a:r>
              <a:rPr lang="en-US" sz="1600" dirty="0" err="1" smtClean="0">
                <a:solidFill>
                  <a:srgbClr val="0000FF"/>
                </a:solidFill>
              </a:rPr>
              <a:t>sal_table</a:t>
            </a:r>
            <a:r>
              <a:rPr lang="en-US" sz="1600" dirty="0" smtClean="0"/>
              <a:t> IS TABLE OF </a:t>
            </a:r>
            <a:r>
              <a:rPr lang="en-US" sz="1600" dirty="0" err="1" smtClean="0"/>
              <a:t>employees.salary%TYPE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INDEX BY BINARY_INTEGER;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ename_tab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ename_table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B0F0"/>
                </a:solidFill>
              </a:rPr>
              <a:t>sal_tab</a:t>
            </a:r>
            <a:r>
              <a:rPr lang="en-US" sz="1600" dirty="0" smtClean="0"/>
              <a:t>      </a:t>
            </a:r>
            <a:r>
              <a:rPr lang="en-US" sz="1600" dirty="0" err="1" smtClean="0">
                <a:solidFill>
                  <a:srgbClr val="0000FF"/>
                </a:solidFill>
              </a:rPr>
              <a:t>sal_table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 BINARY_INTEGER := 0;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 </a:t>
            </a:r>
            <a:r>
              <a:rPr lang="ko-KR" altLang="en-US" dirty="0" smtClean="0"/>
              <a:t>예제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    DBMS_OUTPUT.ENABLE;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FOR </a:t>
            </a:r>
            <a:r>
              <a:rPr lang="en-US" sz="1600" b="1" dirty="0" err="1" smtClean="0"/>
              <a:t>emp_list</a:t>
            </a:r>
            <a:r>
              <a:rPr lang="en-US" sz="1600" dirty="0" smtClean="0"/>
              <a:t> IN  (SELECT 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, salary </a:t>
            </a:r>
          </a:p>
          <a:p>
            <a:pPr>
              <a:buNone/>
            </a:pPr>
            <a:r>
              <a:rPr lang="en-US" sz="1600" dirty="0" smtClean="0"/>
              <a:t>	                  FROM employees </a:t>
            </a:r>
          </a:p>
          <a:p>
            <a:pPr>
              <a:buNone/>
            </a:pPr>
            <a:r>
              <a:rPr lang="en-US" sz="1600" dirty="0" smtClean="0"/>
              <a:t>	                  WHERE 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= 20) LOOP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:= </a:t>
            </a:r>
            <a:r>
              <a:rPr lang="en-US" sz="1600" dirty="0" err="1" smtClean="0"/>
              <a:t>i</a:t>
            </a:r>
            <a:r>
              <a:rPr lang="en-US" sz="1600" dirty="0" smtClean="0"/>
              <a:t> +1;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    -- </a:t>
            </a:r>
            <a:r>
              <a:rPr lang="ko-KR" altLang="en-US" sz="1600" dirty="0" smtClean="0"/>
              <a:t>테이블에 상품 이름을 저장</a:t>
            </a:r>
          </a:p>
          <a:p>
            <a:pPr>
              <a:buNone/>
            </a:pPr>
            <a:r>
              <a:rPr lang="ko-KR" altLang="en-US" sz="1600" dirty="0" smtClean="0"/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ename_tab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 := </a:t>
            </a:r>
            <a:r>
              <a:rPr lang="en-US" sz="1600" b="1" dirty="0" err="1" smtClean="0"/>
              <a:t>emp_list</a:t>
            </a:r>
            <a:r>
              <a:rPr lang="en-US" sz="1600" dirty="0" err="1" smtClean="0"/>
              <a:t>.first_name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        </a:t>
            </a:r>
          </a:p>
          <a:p>
            <a:pPr>
              <a:buNone/>
            </a:pPr>
            <a:r>
              <a:rPr lang="en-US" sz="1600" dirty="0" smtClean="0"/>
              <a:t>        -- </a:t>
            </a:r>
            <a:r>
              <a:rPr lang="ko-KR" altLang="en-US" sz="1600" dirty="0" smtClean="0"/>
              <a:t>테이블에 상품 가격을 저장 </a:t>
            </a:r>
          </a:p>
          <a:p>
            <a:pPr>
              <a:buNone/>
            </a:pPr>
            <a:r>
              <a:rPr lang="ko-KR" altLang="en-US" sz="1600" dirty="0" smtClean="0"/>
              <a:t>        </a:t>
            </a:r>
            <a:r>
              <a:rPr lang="en-US" sz="1600" dirty="0" err="1" smtClean="0">
                <a:solidFill>
                  <a:srgbClr val="00B0F0"/>
                </a:solidFill>
              </a:rPr>
              <a:t>sal_tab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   := </a:t>
            </a:r>
            <a:r>
              <a:rPr lang="en-US" sz="1600" b="1" dirty="0" err="1" smtClean="0"/>
              <a:t>emp_list</a:t>
            </a:r>
            <a:r>
              <a:rPr lang="en-US" sz="1600" dirty="0" err="1" smtClean="0"/>
              <a:t>.salary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END LOOP;</a:t>
            </a:r>
          </a:p>
          <a:p>
            <a:pPr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 </a:t>
            </a:r>
            <a:r>
              <a:rPr lang="ko-KR" altLang="en-US" dirty="0" smtClean="0"/>
              <a:t>예제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    --  </a:t>
            </a:r>
            <a:r>
              <a:rPr lang="ko-KR" altLang="en-US" sz="1600" dirty="0" smtClean="0"/>
              <a:t>화면에 출력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sz="1600" dirty="0" smtClean="0"/>
              <a:t>FOR </a:t>
            </a:r>
            <a:r>
              <a:rPr lang="en-US" sz="1600" dirty="0" err="1" smtClean="0"/>
              <a:t>cnt</a:t>
            </a:r>
            <a:r>
              <a:rPr lang="en-US" sz="1600" dirty="0" smtClean="0"/>
              <a:t> IN  1..i   LOOP</a:t>
            </a:r>
          </a:p>
          <a:p>
            <a:pPr>
              <a:buNone/>
            </a:pPr>
            <a:r>
              <a:rPr lang="en-US" sz="1600" dirty="0" smtClean="0"/>
              <a:t>        DBMS_OUTPUT.PUT_LINE('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sz="1600" dirty="0" err="1" smtClean="0">
                <a:solidFill>
                  <a:srgbClr val="FFC000"/>
                </a:solidFill>
              </a:rPr>
              <a:t>ename_tab</a:t>
            </a:r>
            <a:r>
              <a:rPr lang="en-US" sz="1600" dirty="0" smtClean="0"/>
              <a:t>(</a:t>
            </a:r>
            <a:r>
              <a:rPr lang="en-US" sz="1600" dirty="0" err="1" smtClean="0"/>
              <a:t>cnt</a:t>
            </a:r>
            <a:r>
              <a:rPr lang="en-US" sz="1600" dirty="0" smtClean="0"/>
              <a:t>)); </a:t>
            </a:r>
          </a:p>
          <a:p>
            <a:pPr>
              <a:buNone/>
            </a:pPr>
            <a:r>
              <a:rPr lang="en-US" sz="1600" dirty="0" smtClean="0"/>
              <a:t>        DBMS_OUTPUT.PUT_LINE('</a:t>
            </a: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' || </a:t>
            </a:r>
            <a:r>
              <a:rPr lang="en-US" sz="1600" dirty="0" err="1" smtClean="0">
                <a:solidFill>
                  <a:srgbClr val="00B0F0"/>
                </a:solidFill>
              </a:rPr>
              <a:t>sal_tab</a:t>
            </a:r>
            <a:r>
              <a:rPr lang="en-US" sz="1600" dirty="0" smtClean="0"/>
              <a:t>(</a:t>
            </a:r>
            <a:r>
              <a:rPr lang="en-US" sz="1600" dirty="0" err="1" smtClean="0"/>
              <a:t>cnt</a:t>
            </a:r>
            <a:r>
              <a:rPr lang="en-US" sz="1600" dirty="0" smtClean="0"/>
              <a:t>));</a:t>
            </a:r>
          </a:p>
          <a:p>
            <a:pPr>
              <a:buNone/>
            </a:pPr>
            <a:r>
              <a:rPr lang="en-US" sz="1600" dirty="0" smtClean="0"/>
              <a:t>    END LOOP;</a:t>
            </a:r>
          </a:p>
          <a:p>
            <a:pPr>
              <a:buNone/>
            </a:pPr>
            <a:r>
              <a:rPr lang="en-US" sz="1600" dirty="0" smtClean="0"/>
              <a:t>END;</a:t>
            </a:r>
          </a:p>
          <a:p>
            <a:pPr>
              <a:buNone/>
            </a:pPr>
            <a:r>
              <a:rPr lang="en-US" sz="1600" dirty="0" smtClean="0"/>
              <a:t> /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 </a:t>
            </a:r>
            <a:r>
              <a:rPr lang="ko-KR" altLang="en-US" dirty="0" smtClean="0"/>
              <a:t>예제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Michael</a:t>
            </a:r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13000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Pat</a:t>
            </a:r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6000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 </a:t>
            </a:r>
            <a:r>
              <a:rPr lang="ko-KR" altLang="en-US" dirty="0" smtClean="0"/>
              <a:t>예제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LOOP</a:t>
            </a:r>
            <a:r>
              <a:rPr lang="ko-KR" altLang="en-US" sz="1600" b="1" dirty="0" smtClean="0"/>
              <a:t>문 문법 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LOOP</a:t>
            </a:r>
          </a:p>
          <a:p>
            <a:pPr>
              <a:buNone/>
            </a:pPr>
            <a:r>
              <a:rPr lang="en-US" altLang="ko-KR" sz="1600" b="1" dirty="0" smtClean="0"/>
              <a:t>	PL/SQL statement..</a:t>
            </a:r>
          </a:p>
          <a:p>
            <a:pPr>
              <a:buNone/>
            </a:pPr>
            <a:r>
              <a:rPr lang="en-US" altLang="ko-KR" sz="1600" b="1" dirty="0" smtClean="0"/>
              <a:t>		</a:t>
            </a:r>
            <a:r>
              <a:rPr lang="ko-KR" altLang="en-US" sz="1600" b="1" dirty="0" smtClean="0"/>
              <a:t>다른 </a:t>
            </a:r>
            <a:r>
              <a:rPr lang="en-US" altLang="ko-KR" sz="1600" b="1" dirty="0" smtClean="0"/>
              <a:t>LOOP</a:t>
            </a:r>
            <a:r>
              <a:rPr lang="ko-KR" altLang="en-US" sz="1600" b="1" dirty="0" smtClean="0"/>
              <a:t>를 포함해서 중첩으로 사용 가능</a:t>
            </a: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	EXIT [WHEN condition]</a:t>
            </a:r>
          </a:p>
          <a:p>
            <a:pPr>
              <a:buNone/>
            </a:pPr>
            <a:r>
              <a:rPr lang="en-US" altLang="ko-KR" sz="1600" b="1" dirty="0" smtClean="0"/>
              <a:t>END LOOP;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- EXIT </a:t>
            </a:r>
            <a:r>
              <a:rPr lang="ko-KR" altLang="en-US" sz="1600" dirty="0" smtClean="0"/>
              <a:t>문이 사용되었을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무조건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문을 빠져나간다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 EXITH WHEN </a:t>
            </a:r>
            <a:r>
              <a:rPr lang="ko-KR" altLang="en-US" sz="1600" dirty="0" smtClean="0"/>
              <a:t>이 사용될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WHEN </a:t>
            </a:r>
            <a:r>
              <a:rPr lang="ko-KR" altLang="en-US" sz="1600" dirty="0" smtClean="0"/>
              <a:t>절에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를 빠져 나가는 조건을 제어 할 수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dirty="0" smtClean="0"/>
              <a:t>WHILE</a:t>
            </a:r>
            <a:r>
              <a:rPr lang="ko-KR" altLang="en-US" dirty="0" smtClean="0"/>
              <a:t>문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sz="1600" dirty="0" smtClean="0"/>
              <a:t>SET SERVEROUTPUT ON;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DECLARE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v_cnt</a:t>
            </a:r>
            <a:r>
              <a:rPr lang="en-US" sz="1600" dirty="0" smtClean="0"/>
              <a:t> NUMBER := 300;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  DBMS_OUTPUT.ENABLE;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LOOP</a:t>
            </a:r>
          </a:p>
          <a:p>
            <a:pPr>
              <a:buNone/>
            </a:pPr>
            <a:r>
              <a:rPr lang="en-US" sz="1600" dirty="0" smtClean="0"/>
              <a:t>    INSERT INTO employees(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, </a:t>
            </a:r>
            <a:r>
              <a:rPr lang="en-US" sz="1600" dirty="0" err="1" smtClean="0"/>
              <a:t>last_name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hire_date</a:t>
            </a:r>
            <a:r>
              <a:rPr lang="en-US" sz="1600" dirty="0" smtClean="0"/>
              <a:t>, 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, </a:t>
            </a:r>
          </a:p>
          <a:p>
            <a:pPr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job_id</a:t>
            </a:r>
            <a:r>
              <a:rPr lang="en-US" sz="1600" dirty="0" smtClean="0"/>
              <a:t>, email)</a:t>
            </a:r>
          </a:p>
          <a:p>
            <a:pPr>
              <a:buNone/>
            </a:pPr>
            <a:r>
              <a:rPr lang="en-US" sz="1600" dirty="0" smtClean="0"/>
              <a:t>      VALUES(</a:t>
            </a:r>
            <a:r>
              <a:rPr lang="en-US" sz="1600" dirty="0" err="1" smtClean="0"/>
              <a:t>v_cnt</a:t>
            </a:r>
            <a:r>
              <a:rPr lang="en-US" sz="1600" dirty="0" smtClean="0"/>
              <a:t>, 'test'||</a:t>
            </a:r>
            <a:r>
              <a:rPr lang="en-US" sz="1600" dirty="0" err="1" smtClean="0"/>
              <a:t>to_char</a:t>
            </a:r>
            <a:r>
              <a:rPr lang="en-US" sz="1600" dirty="0" smtClean="0"/>
              <a:t>(</a:t>
            </a:r>
            <a:r>
              <a:rPr lang="en-US" sz="1600" dirty="0" err="1" smtClean="0"/>
              <a:t>v_cnt</a:t>
            </a:r>
            <a:r>
              <a:rPr lang="en-US" sz="1600" dirty="0" smtClean="0"/>
              <a:t>),  </a:t>
            </a:r>
            <a:r>
              <a:rPr lang="en-US" sz="1600" dirty="0" err="1" smtClean="0"/>
              <a:t>sysdate</a:t>
            </a:r>
            <a:r>
              <a:rPr lang="en-US" sz="1600" dirty="0" smtClean="0"/>
              <a:t>, 270, </a:t>
            </a:r>
          </a:p>
          <a:p>
            <a:pPr>
              <a:buNone/>
            </a:pPr>
            <a:r>
              <a:rPr lang="en-US" sz="1600" dirty="0" smtClean="0"/>
              <a:t>				'IT_PROG', </a:t>
            </a:r>
            <a:r>
              <a:rPr lang="en-US" sz="1600" dirty="0" err="1" smtClean="0"/>
              <a:t>to_char</a:t>
            </a:r>
            <a:r>
              <a:rPr lang="en-US" sz="1600" dirty="0" smtClean="0"/>
              <a:t>(</a:t>
            </a:r>
            <a:r>
              <a:rPr lang="en-US" sz="1600" dirty="0" err="1" smtClean="0"/>
              <a:t>v_cnt</a:t>
            </a:r>
            <a:r>
              <a:rPr lang="en-US" sz="1600" dirty="0" smtClean="0"/>
              <a:t>)||'@</a:t>
            </a:r>
            <a:r>
              <a:rPr lang="en-US" sz="1600" dirty="0" err="1" smtClean="0"/>
              <a:t>naver.com</a:t>
            </a:r>
            <a:r>
              <a:rPr lang="en-US" sz="1600" dirty="0" smtClean="0"/>
              <a:t>');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v_cnt</a:t>
            </a:r>
            <a:r>
              <a:rPr lang="en-US" sz="1600" dirty="0" smtClean="0"/>
              <a:t> := v_cnt+1;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EXIT WHEN </a:t>
            </a:r>
            <a:r>
              <a:rPr lang="en-US" sz="1600" dirty="0" err="1" smtClean="0"/>
              <a:t>v_cnt</a:t>
            </a:r>
            <a:r>
              <a:rPr lang="en-US" sz="1600" dirty="0" smtClean="0"/>
              <a:t> &gt; 310;  -- 310</a:t>
            </a:r>
            <a:r>
              <a:rPr lang="ko-KR" altLang="en-US" sz="1600" dirty="0" smtClean="0"/>
              <a:t>보다 크면 탈출</a:t>
            </a:r>
            <a:r>
              <a:rPr lang="en-US" altLang="ko-KR" sz="1600" dirty="0" smtClean="0"/>
              <a:t>!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sz="1600" dirty="0" smtClean="0"/>
              <a:t>END </a:t>
            </a:r>
            <a:r>
              <a:rPr lang="en-US" sz="1600" dirty="0" smtClean="0">
                <a:solidFill>
                  <a:srgbClr val="FF0000"/>
                </a:solidFill>
              </a:rPr>
              <a:t>LOOP</a:t>
            </a:r>
            <a:r>
              <a:rPr lang="en-US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</a:t>
            </a:r>
            <a:r>
              <a:rPr lang="ko-KR" altLang="en-US" dirty="0" smtClean="0"/>
              <a:t>문 예제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1336</TotalTime>
  <Words>670</Words>
  <Application>Microsoft Office PowerPoint</Application>
  <PresentationFormat>화면 슬라이드 쇼(4:3)</PresentationFormat>
  <Paragraphs>355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PL/SQL 제어문</vt:lpstr>
      <vt:lpstr>FOR LOOP </vt:lpstr>
      <vt:lpstr>FOR LOOP 예제</vt:lpstr>
      <vt:lpstr>FOR LOOP 예제</vt:lpstr>
      <vt:lpstr>FOR LOOP 예제</vt:lpstr>
      <vt:lpstr>FOR LOOP 예제</vt:lpstr>
      <vt:lpstr>LOOP문, WHILE문 </vt:lpstr>
      <vt:lpstr>LOOP문 예제</vt:lpstr>
      <vt:lpstr>LOOP문 예제</vt:lpstr>
      <vt:lpstr>LOOP문 예제</vt:lpstr>
      <vt:lpstr>WHILE LOOP문 예제</vt:lpstr>
      <vt:lpstr>WHILE LOOP문 예제</vt:lpstr>
      <vt:lpstr>WHILE LOOP문 예제</vt:lpstr>
      <vt:lpstr>조건제어(IF) </vt:lpstr>
      <vt:lpstr>IF문 예제</vt:lpstr>
      <vt:lpstr>IF문 예제</vt:lpstr>
      <vt:lpstr>IF문 예제</vt:lpstr>
      <vt:lpstr>IF문 예제</vt:lpstr>
      <vt:lpstr>IF문 예제1</vt:lpstr>
      <vt:lpstr>IF문 예제1</vt:lpstr>
      <vt:lpstr>IF문 예제1</vt:lpstr>
      <vt:lpstr>IF문 예제1</vt:lpstr>
      <vt:lpstr>LOOP문 예제2</vt:lpstr>
      <vt:lpstr>LOOP문 예제2</vt:lpstr>
      <vt:lpstr>FOR문 예제2</vt:lpstr>
      <vt:lpstr>WHILE 문 예제3</vt:lpstr>
      <vt:lpstr>WHILE 문 예제3</vt:lpstr>
      <vt:lpstr>WHILE 문 예제3</vt:lpstr>
      <vt:lpstr>WHILE 문 예제3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yoonpy</cp:lastModifiedBy>
  <cp:revision>142</cp:revision>
  <dcterms:created xsi:type="dcterms:W3CDTF">2014-09-13T23:58:15Z</dcterms:created>
  <dcterms:modified xsi:type="dcterms:W3CDTF">2017-03-09T06:10:01Z</dcterms:modified>
</cp:coreProperties>
</file>