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Oracle developer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800" dirty="0" smtClean="0"/>
              <a:t>아래처럼 상태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실패 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테스트 실패 뜨면서 </a:t>
            </a:r>
            <a:r>
              <a:rPr lang="en-US" altLang="ko-KR" sz="1800" dirty="0" smtClean="0"/>
              <a:t>ORA-12505 </a:t>
            </a:r>
            <a:r>
              <a:rPr lang="ko-KR" altLang="en-US" sz="1800" dirty="0" smtClean="0"/>
              <a:t>에러가 발생했습니다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>
              <a:buNone/>
            </a:pPr>
            <a:r>
              <a:rPr lang="ko-KR" altLang="en-US" sz="1800" dirty="0" smtClean="0"/>
              <a:t> </a:t>
            </a:r>
            <a:r>
              <a:rPr lang="en-US" altLang="ko-KR" sz="1800" dirty="0" smtClean="0"/>
              <a:t>1.</a:t>
            </a:r>
            <a:r>
              <a:rPr lang="ko-KR" altLang="en-US" sz="1800" dirty="0" smtClean="0"/>
              <a:t>빨간색 박스에 올바른 값을 입력하였지만 실패한 이유는 </a:t>
            </a:r>
            <a:r>
              <a:rPr lang="en-US" altLang="ko-KR" sz="1800" dirty="0" smtClean="0"/>
              <a:t>SID </a:t>
            </a:r>
            <a:r>
              <a:rPr lang="ko-KR" altLang="en-US" sz="1800" dirty="0" smtClean="0"/>
              <a:t>값이 </a:t>
            </a:r>
            <a:r>
              <a:rPr lang="en-US" altLang="ko-KR" sz="1800" dirty="0" err="1" smtClean="0"/>
              <a:t>orcl</a:t>
            </a:r>
            <a:r>
              <a:rPr lang="ko-KR" altLang="en-US" sz="1800" dirty="0" smtClean="0"/>
              <a:t>로 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되어있어서 그랬습니다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ORA-12505 </a:t>
            </a:r>
            <a:r>
              <a:rPr lang="ko-KR" altLang="en-US" sz="3600" dirty="0" smtClean="0"/>
              <a:t>에러 해결</a:t>
            </a:r>
            <a:endParaRPr lang="ko-KR" altLang="en-US" sz="3600" dirty="0"/>
          </a:p>
        </p:txBody>
      </p:sp>
      <p:pic>
        <p:nvPicPr>
          <p:cNvPr id="6" name="그림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74" y="2571492"/>
            <a:ext cx="6242998" cy="357215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81312" y="4643445"/>
            <a:ext cx="3519646" cy="214315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2.</a:t>
            </a:r>
            <a:r>
              <a:rPr lang="ko-KR" altLang="en-US" sz="1800" dirty="0" smtClean="0"/>
              <a:t>이제 </a:t>
            </a:r>
            <a:r>
              <a:rPr lang="en-US" altLang="ko-KR" sz="1800" dirty="0" smtClean="0"/>
              <a:t>SID </a:t>
            </a:r>
            <a:r>
              <a:rPr lang="ko-KR" altLang="en-US" sz="1800" dirty="0" smtClean="0"/>
              <a:t>를 찾아봅니다</a:t>
            </a:r>
            <a:r>
              <a:rPr lang="en-US" altLang="ko-KR" sz="1800" dirty="0" smtClean="0"/>
              <a:t>.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err="1" smtClean="0"/>
              <a:t>cmd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콘솔창</a:t>
            </a:r>
            <a:r>
              <a:rPr lang="ko-KR" altLang="en-US" sz="1800" dirty="0" smtClean="0"/>
              <a:t>  </a:t>
            </a:r>
            <a:r>
              <a:rPr lang="en-US" altLang="ko-KR" sz="1800" dirty="0" smtClean="0"/>
              <a:t>-  </a:t>
            </a:r>
            <a:r>
              <a:rPr lang="en-US" altLang="ko-KR" sz="1800" dirty="0" err="1" smtClean="0"/>
              <a:t>lsnrctl</a:t>
            </a:r>
            <a:r>
              <a:rPr lang="en-US" altLang="ko-KR" sz="1800" dirty="0" smtClean="0"/>
              <a:t> services </a:t>
            </a:r>
            <a:r>
              <a:rPr lang="ko-KR" altLang="en-US" sz="1800" dirty="0" smtClean="0"/>
              <a:t>입력  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내용이 나옵니다</a:t>
            </a:r>
            <a:r>
              <a:rPr lang="en-US" altLang="ko-KR" sz="1800" dirty="0" smtClean="0"/>
              <a:t>.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빨간 박스 부분에서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DEDICATED </a:t>
            </a:r>
            <a:r>
              <a:rPr lang="ko-KR" altLang="en-US" sz="1800" dirty="0" smtClean="0"/>
              <a:t>이쪽 부분으로 찾아보시면</a:t>
            </a:r>
            <a:r>
              <a:rPr lang="en-US" altLang="ko-KR" sz="1800" dirty="0" smtClean="0"/>
              <a:t>,</a:t>
            </a:r>
          </a:p>
          <a:p>
            <a:pPr>
              <a:buNone/>
            </a:pPr>
            <a:r>
              <a:rPr lang="ko-KR" altLang="en-US" sz="1800" dirty="0" smtClean="0"/>
              <a:t> 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"</a:t>
            </a:r>
            <a:r>
              <a:rPr lang="en-US" altLang="ko-KR" sz="1800" dirty="0" err="1" smtClean="0"/>
              <a:t>xe</a:t>
            </a:r>
            <a:r>
              <a:rPr lang="en-US" altLang="ko-KR" sz="1800" dirty="0" smtClean="0"/>
              <a:t>"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&lt;READY</a:t>
            </a:r>
            <a:r>
              <a:rPr lang="ko-KR" altLang="en-US" sz="1800" dirty="0" smtClean="0"/>
              <a:t>상태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 나오죠</a:t>
            </a:r>
            <a:r>
              <a:rPr lang="en-US" altLang="ko-KR" sz="1800" dirty="0" smtClean="0"/>
              <a:t>? </a:t>
            </a:r>
          </a:p>
          <a:p>
            <a:pPr>
              <a:buNone/>
            </a:pPr>
            <a:r>
              <a:rPr lang="en-US" altLang="ko-KR" sz="1800" dirty="0" err="1" smtClean="0"/>
              <a:t>xe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가 자신의 </a:t>
            </a:r>
            <a:r>
              <a:rPr lang="en-US" altLang="ko-KR" sz="1800" dirty="0" smtClean="0"/>
              <a:t>SID </a:t>
            </a:r>
            <a:r>
              <a:rPr lang="ko-KR" altLang="en-US" sz="1800" dirty="0" smtClean="0"/>
              <a:t>입니다</a:t>
            </a:r>
            <a:r>
              <a:rPr lang="en-US" altLang="ko-KR" sz="1800" dirty="0" smtClean="0"/>
              <a:t>. 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ORA-12505 </a:t>
            </a:r>
            <a:r>
              <a:rPr lang="ko-KR" altLang="en-US" sz="3600" dirty="0" smtClean="0"/>
              <a:t>에러 해결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ORA-12505 </a:t>
            </a:r>
            <a:r>
              <a:rPr lang="ko-KR" altLang="en-US" sz="3600" dirty="0" smtClean="0"/>
              <a:t>에러 해결</a:t>
            </a:r>
            <a:endParaRPr lang="ko-KR" altLang="en-US" sz="3600" dirty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390671"/>
            <a:ext cx="6362700" cy="50387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00232" y="4714885"/>
            <a:ext cx="428628" cy="142876"/>
          </a:xfrm>
          <a:prstGeom prst="rect">
            <a:avLst/>
          </a:prstGeom>
          <a:noFill/>
          <a:ln w="254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13811" y="5126094"/>
            <a:ext cx="3857652" cy="214314"/>
          </a:xfrm>
          <a:prstGeom prst="rect">
            <a:avLst/>
          </a:prstGeom>
          <a:noFill/>
          <a:ln w="254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9.</a:t>
            </a:r>
            <a:r>
              <a:rPr lang="ko-KR" altLang="en-US" sz="1800" dirty="0" smtClean="0"/>
              <a:t>테스트 성공 후 접속을 끝마쳤다면 좌측 창과 같이 생성이 됩니다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ko-KR" altLang="en-US" sz="1800" dirty="0" smtClean="0"/>
              <a:t>이제 툴 설치도 끝났습니다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sqldeveloper</a:t>
            </a:r>
            <a:endParaRPr lang="ko-KR" altLang="en-US" sz="3600" dirty="0"/>
          </a:p>
        </p:txBody>
      </p:sp>
      <p:pic>
        <p:nvPicPr>
          <p:cNvPr id="6" name="그림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8" y="2255570"/>
            <a:ext cx="6310332" cy="360232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465330" y="5232368"/>
            <a:ext cx="928694" cy="35719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800" dirty="0" smtClean="0"/>
              <a:t>데이터베이스 툴에는 여러 가지가 있습니다</a:t>
            </a:r>
            <a:r>
              <a:rPr lang="en-US" altLang="ko-KR" sz="1800" dirty="0" smtClean="0"/>
              <a:t>.  </a:t>
            </a:r>
          </a:p>
          <a:p>
            <a:pPr>
              <a:buNone/>
            </a:pPr>
            <a:r>
              <a:rPr lang="ko-KR" altLang="en-US" sz="1800" dirty="0" err="1" smtClean="0"/>
              <a:t>토드</a:t>
            </a:r>
            <a:r>
              <a:rPr lang="en-US" altLang="ko-KR" sz="1800" dirty="0" smtClean="0"/>
              <a:t>(Toad), </a:t>
            </a:r>
            <a:r>
              <a:rPr lang="en-US" altLang="ko-KR" sz="1800" dirty="0" err="1" smtClean="0"/>
              <a:t>SQLGate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등도 있지만 여기서는 </a:t>
            </a:r>
            <a:r>
              <a:rPr lang="ko-KR" altLang="en-US" sz="1800" dirty="0" err="1" smtClean="0"/>
              <a:t>오라클에서</a:t>
            </a:r>
            <a:r>
              <a:rPr lang="ko-KR" altLang="en-US" sz="1800" dirty="0" smtClean="0"/>
              <a:t> 제공하는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err="1" smtClean="0"/>
              <a:t>SQLDeveloper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를 소개하고자 합니다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 </a:t>
            </a:r>
          </a:p>
          <a:p>
            <a:pPr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사이트에 접속합니다</a:t>
            </a:r>
            <a:r>
              <a:rPr lang="en-US" altLang="ko-KR" sz="1800" dirty="0" smtClean="0"/>
              <a:t>. : </a:t>
            </a:r>
          </a:p>
          <a:p>
            <a:pPr>
              <a:buNone/>
            </a:pPr>
            <a:r>
              <a:rPr lang="en-US" altLang="ko-KR" sz="1800" dirty="0" smtClean="0"/>
              <a:t>http://www.oracle.com/</a:t>
            </a:r>
            <a:endParaRPr lang="ko-KR" altLang="en-US" sz="1800" dirty="0" smtClean="0"/>
          </a:p>
          <a:p>
            <a:pPr>
              <a:buNone/>
            </a:pPr>
            <a:r>
              <a:rPr lang="ko-KR" altLang="en-US" sz="1800" dirty="0" smtClean="0"/>
              <a:t> </a:t>
            </a:r>
            <a:endParaRPr lang="en-US" sz="1800" b="1" dirty="0" smtClean="0"/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sqldeveloper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아래와 같이 </a:t>
            </a:r>
            <a:r>
              <a:rPr lang="ko-KR" altLang="en-US" sz="1800" b="1" dirty="0" smtClean="0"/>
              <a:t>다운로드 </a:t>
            </a:r>
            <a:r>
              <a:rPr lang="en-US" altLang="ko-KR" sz="1800" b="1" dirty="0" smtClean="0"/>
              <a:t>-&gt; </a:t>
            </a:r>
            <a:r>
              <a:rPr lang="ko-KR" altLang="en-US" sz="1800" b="1" dirty="0" smtClean="0"/>
              <a:t>개발자 툴 </a:t>
            </a:r>
            <a:r>
              <a:rPr lang="en-US" altLang="ko-KR" sz="1800" b="1" dirty="0" smtClean="0"/>
              <a:t>-&gt; SQL Developer </a:t>
            </a:r>
            <a:r>
              <a:rPr lang="ko-KR" altLang="en-US" sz="1800" dirty="0" smtClean="0"/>
              <a:t>를 선택합니다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sqldeveloper</a:t>
            </a:r>
            <a:endParaRPr lang="ko-KR" altLang="en-US" sz="3600" dirty="0"/>
          </a:p>
        </p:txBody>
      </p:sp>
      <p:pic>
        <p:nvPicPr>
          <p:cNvPr id="7" name="그림 6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997320"/>
            <a:ext cx="8152960" cy="343194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357554" y="2500306"/>
            <a:ext cx="285752" cy="285752"/>
          </a:xfrm>
          <a:prstGeom prst="right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60253" y="3178084"/>
            <a:ext cx="937403" cy="12545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err="1" smtClean="0"/>
              <a:t>라이센스에</a:t>
            </a:r>
            <a:r>
              <a:rPr lang="ko-KR" altLang="en-US" sz="1800" dirty="0" smtClean="0"/>
              <a:t> 동의를 해야 합니다</a:t>
            </a:r>
            <a:r>
              <a:rPr lang="en-US" altLang="ko-KR" sz="1800" dirty="0" smtClean="0"/>
              <a:t>.</a:t>
            </a: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sqldeveloper</a:t>
            </a:r>
            <a:endParaRPr lang="ko-KR" altLang="en-US" sz="3600" dirty="0"/>
          </a:p>
        </p:txBody>
      </p:sp>
      <p:pic>
        <p:nvPicPr>
          <p:cNvPr id="10" name="그림 9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84" y="1850695"/>
            <a:ext cx="6643702" cy="443582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2517716" y="3963902"/>
            <a:ext cx="285752" cy="285752"/>
          </a:xfrm>
          <a:prstGeom prst="right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57488" y="5429264"/>
            <a:ext cx="4714908" cy="28575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4. </a:t>
            </a:r>
            <a:r>
              <a:rPr lang="ko-KR" altLang="en-US" sz="1800" dirty="0" smtClean="0"/>
              <a:t>다운로드 받은 파일을 압축 풀면 </a:t>
            </a:r>
            <a:r>
              <a:rPr lang="en-US" altLang="ko-KR" sz="1800" b="1" dirty="0" smtClean="0"/>
              <a:t>sqldeveloper.exe </a:t>
            </a:r>
            <a:r>
              <a:rPr lang="ko-KR" altLang="en-US" sz="1800" b="1" dirty="0" smtClean="0"/>
              <a:t>실행 파일</a:t>
            </a:r>
            <a:r>
              <a:rPr lang="ko-KR" altLang="en-US" sz="1800" dirty="0" smtClean="0"/>
              <a:t>이 있습니다</a:t>
            </a:r>
            <a:r>
              <a:rPr lang="en-US" altLang="ko-KR" sz="1800" dirty="0" smtClean="0"/>
              <a:t>. </a:t>
            </a:r>
          </a:p>
          <a:p>
            <a:pPr>
              <a:buNone/>
            </a:pPr>
            <a:r>
              <a:rPr lang="ko-KR" altLang="en-US" sz="1800" dirty="0" smtClean="0"/>
              <a:t>클릭하세요</a:t>
            </a:r>
            <a:r>
              <a:rPr lang="en-US" altLang="ko-KR" sz="1800" dirty="0" smtClean="0"/>
              <a:t>.</a:t>
            </a:r>
            <a:endParaRPr lang="en-US" sz="1800" b="1" dirty="0" smtClean="0"/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sqldeveloper</a:t>
            </a:r>
            <a:endParaRPr lang="ko-KR" altLang="en-US" sz="3600" dirty="0"/>
          </a:p>
        </p:txBody>
      </p:sp>
      <p:pic>
        <p:nvPicPr>
          <p:cNvPr id="7" name="그림 6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2148473"/>
            <a:ext cx="5924565" cy="40666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5. </a:t>
            </a:r>
            <a:r>
              <a:rPr lang="ko-KR" altLang="en-US" sz="1800" dirty="0" smtClean="0"/>
              <a:t>실행시키면 화면이 나옵니다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sqldeveloper</a:t>
            </a:r>
            <a:endParaRPr lang="ko-KR" altLang="en-US" sz="3600" dirty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2071678"/>
            <a:ext cx="5724525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6. </a:t>
            </a:r>
            <a:r>
              <a:rPr lang="ko-KR" altLang="en-US" sz="1800" dirty="0" smtClean="0"/>
              <a:t>왼쪽 상단의 </a:t>
            </a:r>
            <a:r>
              <a:rPr lang="en-US" altLang="ko-KR" sz="1800" dirty="0" smtClean="0"/>
              <a:t>+ </a:t>
            </a:r>
            <a:r>
              <a:rPr lang="ko-KR" altLang="en-US" sz="1800" dirty="0" smtClean="0"/>
              <a:t>버튼을 클릭하면 새 접속을 생성하는 창이 나옵니다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sqldeveloper</a:t>
            </a:r>
            <a:endParaRPr lang="ko-KR" altLang="en-US" sz="3600" dirty="0"/>
          </a:p>
        </p:txBody>
      </p:sp>
      <p:pic>
        <p:nvPicPr>
          <p:cNvPr id="6" name="그림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8" y="1853063"/>
            <a:ext cx="7643834" cy="450489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71472" y="2554326"/>
            <a:ext cx="285752" cy="285752"/>
          </a:xfrm>
          <a:prstGeom prst="right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7. </a:t>
            </a:r>
            <a:r>
              <a:rPr lang="ko-KR" altLang="en-US" sz="1800" dirty="0" smtClean="0"/>
              <a:t>새로 만들기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데이터베이스 접속이 실행되며 </a:t>
            </a:r>
            <a:r>
              <a:rPr lang="en-US" altLang="ko-KR" sz="1800" dirty="0" smtClean="0"/>
              <a:t>,  </a:t>
            </a:r>
            <a:r>
              <a:rPr lang="ko-KR" altLang="en-US" sz="1800" dirty="0" smtClean="0"/>
              <a:t>접속이름은 프로젝트 명처럼 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보여지는 것입니다 자유작명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ko-KR" altLang="en-US" sz="1800" dirty="0" smtClean="0"/>
              <a:t>사용자 이름은 </a:t>
            </a:r>
            <a:r>
              <a:rPr lang="en-US" altLang="ko-KR" sz="1800" dirty="0" smtClean="0"/>
              <a:t>sys ,</a:t>
            </a:r>
            <a:r>
              <a:rPr lang="ko-KR" altLang="en-US" sz="1800" dirty="0" smtClean="0"/>
              <a:t> 비밀번호는 설치하면서 </a:t>
            </a:r>
            <a:r>
              <a:rPr lang="en-US" altLang="ko-KR" sz="1800" dirty="0" smtClean="0"/>
              <a:t>SQL </a:t>
            </a:r>
            <a:r>
              <a:rPr lang="ko-KR" altLang="en-US" sz="1800" dirty="0" smtClean="0"/>
              <a:t>설치하면서 작성했던 것으로 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해주세요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그리고 테스트 클릭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sqldeveloper</a:t>
            </a:r>
            <a:endParaRPr lang="ko-KR" altLang="en-US" sz="3600" dirty="0"/>
          </a:p>
        </p:txBody>
      </p:sp>
      <p:pic>
        <p:nvPicPr>
          <p:cNvPr id="7" name="그림 6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15" y="2786058"/>
            <a:ext cx="6242557" cy="35719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794891" y="3071810"/>
            <a:ext cx="3786214" cy="57150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94891" y="4857759"/>
            <a:ext cx="3660756" cy="214315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643438" y="6000768"/>
            <a:ext cx="285752" cy="285752"/>
          </a:xfrm>
          <a:prstGeom prst="right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8. </a:t>
            </a:r>
            <a:r>
              <a:rPr lang="ko-KR" altLang="en-US" sz="1800" dirty="0" smtClean="0"/>
              <a:t>테스트를 눌렀는데 아래처럼 상태가 실패라고 뜨는 분들이 있습니다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(</a:t>
            </a:r>
            <a:r>
              <a:rPr lang="ko-KR" altLang="en-US" sz="1800" dirty="0" smtClean="0"/>
              <a:t>에러 </a:t>
            </a:r>
            <a:r>
              <a:rPr lang="en-US" altLang="ko-KR" sz="1800" dirty="0" smtClean="0"/>
              <a:t>ORA-12505).</a:t>
            </a:r>
            <a:r>
              <a:rPr lang="ko-KR" altLang="en-US" sz="1800" dirty="0" smtClean="0"/>
              <a:t>  이것은 </a:t>
            </a:r>
            <a:r>
              <a:rPr lang="en-US" altLang="ko-KR" sz="1800" dirty="0" smtClean="0"/>
              <a:t>SID </a:t>
            </a:r>
            <a:r>
              <a:rPr lang="ko-KR" altLang="en-US" sz="1800" dirty="0" smtClean="0"/>
              <a:t>값이 틀렸다는 것입니다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sqldeveloper</a:t>
            </a:r>
            <a:endParaRPr lang="ko-KR" altLang="en-US" sz="3600" dirty="0"/>
          </a:p>
        </p:txBody>
      </p:sp>
      <p:pic>
        <p:nvPicPr>
          <p:cNvPr id="8" name="그림 7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74" y="2285740"/>
            <a:ext cx="6242998" cy="357215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81312" y="4357693"/>
            <a:ext cx="3519646" cy="214315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71604" y="5312515"/>
            <a:ext cx="6072230" cy="214315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319</TotalTime>
  <Words>83</Words>
  <Application>Microsoft Office PowerPoint</Application>
  <PresentationFormat>화면 슬라이드 쇼(4:3)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광장</vt:lpstr>
      <vt:lpstr>Oracle developer</vt:lpstr>
      <vt:lpstr>sqldeveloper</vt:lpstr>
      <vt:lpstr>sqldeveloper</vt:lpstr>
      <vt:lpstr>sqldeveloper</vt:lpstr>
      <vt:lpstr>sqldeveloper</vt:lpstr>
      <vt:lpstr>sqldeveloper</vt:lpstr>
      <vt:lpstr>sqldeveloper</vt:lpstr>
      <vt:lpstr>sqldeveloper</vt:lpstr>
      <vt:lpstr>sqldeveloper</vt:lpstr>
      <vt:lpstr>ORA-12505 에러 해결</vt:lpstr>
      <vt:lpstr>ORA-12505 에러 해결</vt:lpstr>
      <vt:lpstr>ORA-12505 에러 해결</vt:lpstr>
      <vt:lpstr>sqldeveloper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</cp:lastModifiedBy>
  <cp:revision>8</cp:revision>
  <dcterms:created xsi:type="dcterms:W3CDTF">2015-05-26T08:56:53Z</dcterms:created>
  <dcterms:modified xsi:type="dcterms:W3CDTF">2015-06-15T07:55:57Z</dcterms:modified>
</cp:coreProperties>
</file>