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5" r:id="rId29"/>
    <p:sldId id="357" r:id="rId30"/>
    <p:sldId id="356" r:id="rId31"/>
    <p:sldId id="358" r:id="rId32"/>
    <p:sldId id="359" r:id="rId33"/>
    <p:sldId id="360" r:id="rId34"/>
    <p:sldId id="361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/>
              <a:t>문제</a:t>
            </a:r>
            <a:r>
              <a:rPr lang="en-US" altLang="ko-KR" sz="1800" dirty="0"/>
              <a:t>1) </a:t>
            </a:r>
            <a:r>
              <a:rPr lang="en-US" altLang="ko-KR" sz="1800" dirty="0" smtClean="0"/>
              <a:t>EMPLOYEES Table</a:t>
            </a:r>
            <a:r>
              <a:rPr lang="ko-KR" altLang="ko-KR" sz="1800" dirty="0"/>
              <a:t>의 모든 자료를 출력하여라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r>
              <a:rPr lang="en-US" altLang="ko-KR" sz="1800" dirty="0" smtClean="0"/>
              <a:t>	</a:t>
            </a:r>
            <a:endParaRPr lang="ko-KR" altLang="ko-KR" sz="18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en-US" altLang="ko-KR" sz="1800" dirty="0">
              <a:solidFill>
                <a:srgbClr val="0000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9" y="2207691"/>
            <a:ext cx="7533577" cy="366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4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/>
              <a:t>문제</a:t>
            </a:r>
            <a:r>
              <a:rPr lang="en-US" altLang="ko-KR" sz="1800" dirty="0"/>
              <a:t>11) 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이름과 연봉을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en-US" altLang="ko-KR" sz="1800" dirty="0" smtClean="0"/>
              <a:t>“</a:t>
            </a:r>
            <a:r>
              <a:rPr lang="en-US" altLang="ko-KR" sz="1800" dirty="0"/>
              <a:t>KING: 1 Year salary = 60000” </a:t>
            </a:r>
            <a:r>
              <a:rPr lang="ko-KR" altLang="ko-KR" sz="1800" dirty="0" smtClean="0"/>
              <a:t>형식으로 </a:t>
            </a:r>
            <a:r>
              <a:rPr lang="ko-KR" altLang="ko-KR" sz="1800" dirty="0"/>
              <a:t>출력하여라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en-US" altLang="ko-KR" sz="1800" dirty="0" smtClean="0"/>
              <a:t>	</a:t>
            </a:r>
            <a:endParaRPr lang="ko-KR" altLang="ko-KR" sz="1800" dirty="0">
              <a:solidFill>
                <a:srgbClr val="0000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85" y="2627294"/>
            <a:ext cx="3544615" cy="37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2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/>
              <a:t>문제</a:t>
            </a:r>
            <a:r>
              <a:rPr lang="en-US" altLang="ko-KR" sz="1800" dirty="0"/>
              <a:t>12) EMPLOYEES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JOB</a:t>
            </a:r>
            <a:r>
              <a:rPr lang="ko-KR" altLang="ko-KR" sz="1800" dirty="0"/>
              <a:t>을 모두 </a:t>
            </a:r>
            <a:r>
              <a:rPr lang="ko-KR" altLang="ko-KR" sz="1800" dirty="0" smtClean="0"/>
              <a:t>출력하</a:t>
            </a:r>
            <a:r>
              <a:rPr lang="ko-KR" altLang="en-US" sz="1800" dirty="0" smtClean="0"/>
              <a:t>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r>
              <a:rPr lang="en-US" altLang="ko-KR" sz="1800" dirty="0"/>
              <a:t>	</a:t>
            </a:r>
            <a:endParaRPr lang="ko-KR" altLang="ko-KR" sz="1800" dirty="0">
              <a:solidFill>
                <a:srgbClr val="0000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640" y="2035297"/>
            <a:ext cx="2756520" cy="398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2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/>
              <a:t>문제</a:t>
            </a:r>
            <a:r>
              <a:rPr lang="en-US" altLang="ko-KR" sz="1800" dirty="0"/>
              <a:t>1) </a:t>
            </a:r>
            <a:r>
              <a:rPr lang="en-US" altLang="ko-KR" sz="1800" dirty="0" smtClean="0"/>
              <a:t>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급여가</a:t>
            </a:r>
            <a:r>
              <a:rPr lang="en-US" altLang="ko-KR" sz="1800" dirty="0"/>
              <a:t> 3000</a:t>
            </a:r>
            <a:r>
              <a:rPr lang="ko-KR" altLang="ko-KR" sz="1800" dirty="0"/>
              <a:t>이상인 사원의 정보를 사원번호</a:t>
            </a:r>
            <a:r>
              <a:rPr lang="en-US" altLang="ko-KR" sz="1800" dirty="0"/>
              <a:t>, </a:t>
            </a:r>
            <a:r>
              <a:rPr lang="ko-KR" altLang="ko-KR" sz="1800" dirty="0"/>
              <a:t>이름</a:t>
            </a:r>
            <a:r>
              <a:rPr lang="en-US" altLang="ko-KR" sz="1800" dirty="0"/>
              <a:t>, </a:t>
            </a:r>
            <a:r>
              <a:rPr lang="ko-KR" altLang="ko-KR" sz="1800" dirty="0"/>
              <a:t>담당업무</a:t>
            </a:r>
            <a:r>
              <a:rPr lang="en-US" altLang="ko-KR" sz="1800" dirty="0"/>
              <a:t>, </a:t>
            </a:r>
            <a:r>
              <a:rPr lang="ko-KR" altLang="ko-KR" sz="1800" dirty="0"/>
              <a:t>급여를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23" y="2427976"/>
            <a:ext cx="4286225" cy="409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18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/>
              <a:t>문제</a:t>
            </a:r>
            <a:r>
              <a:rPr lang="en-US" altLang="ko-KR" sz="1800" dirty="0"/>
              <a:t>2) 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담당 업무가</a:t>
            </a:r>
            <a:r>
              <a:rPr lang="en-US" altLang="ko-KR" sz="1800" dirty="0"/>
              <a:t> Manager</a:t>
            </a:r>
            <a:r>
              <a:rPr lang="ko-KR" altLang="ko-KR" sz="1800" dirty="0"/>
              <a:t>인 사원의 정보를</a:t>
            </a:r>
            <a:r>
              <a:rPr lang="en-US" altLang="ko-KR" sz="1800" dirty="0"/>
              <a:t> 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사원번호</a:t>
            </a:r>
            <a:r>
              <a:rPr lang="en-US" altLang="ko-KR" sz="1800" dirty="0"/>
              <a:t>, </a:t>
            </a:r>
            <a:r>
              <a:rPr lang="ko-KR" altLang="ko-KR" sz="1800" dirty="0"/>
              <a:t>성명</a:t>
            </a:r>
            <a:r>
              <a:rPr lang="en-US" altLang="ko-KR" sz="1800" dirty="0"/>
              <a:t>, </a:t>
            </a:r>
            <a:r>
              <a:rPr lang="ko-KR" altLang="ko-KR" sz="1800" dirty="0"/>
              <a:t>담당업무</a:t>
            </a:r>
            <a:r>
              <a:rPr lang="en-US" altLang="ko-KR" sz="1800" dirty="0"/>
              <a:t>, </a:t>
            </a:r>
            <a:r>
              <a:rPr lang="ko-KR" altLang="ko-KR" sz="1800" dirty="0"/>
              <a:t>급여</a:t>
            </a:r>
            <a:r>
              <a:rPr lang="en-US" altLang="ko-KR" sz="1800" dirty="0"/>
              <a:t>, </a:t>
            </a:r>
            <a:r>
              <a:rPr lang="ko-KR" altLang="ko-KR" sz="1800" dirty="0"/>
              <a:t>부서번호를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r>
              <a:rPr lang="en-US" altLang="ko-KR" sz="1800" dirty="0" smtClean="0"/>
              <a:t>(Manager == ST_MAN)</a:t>
            </a:r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3212976"/>
            <a:ext cx="53911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51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/>
              <a:t>문제</a:t>
            </a:r>
            <a:r>
              <a:rPr lang="en-US" altLang="ko-KR" sz="1800" dirty="0"/>
              <a:t>3) 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입사일자가</a:t>
            </a:r>
            <a:r>
              <a:rPr lang="en-US" altLang="ko-KR" sz="1800" dirty="0"/>
              <a:t> 1982</a:t>
            </a:r>
            <a:r>
              <a:rPr lang="ko-KR" altLang="ko-KR" sz="1800" dirty="0"/>
              <a:t>년</a:t>
            </a:r>
            <a:r>
              <a:rPr lang="en-US" altLang="ko-KR" sz="1800" dirty="0"/>
              <a:t> 1</a:t>
            </a:r>
            <a:r>
              <a:rPr lang="ko-KR" altLang="ko-KR" sz="1800" dirty="0"/>
              <a:t>월</a:t>
            </a:r>
            <a:r>
              <a:rPr lang="en-US" altLang="ko-KR" sz="1800" dirty="0"/>
              <a:t> 1</a:t>
            </a:r>
            <a:r>
              <a:rPr lang="ko-KR" altLang="ko-KR" sz="1800" dirty="0"/>
              <a:t>일 이후에 입사한 사원의 정보를</a:t>
            </a:r>
            <a:r>
              <a:rPr lang="en-US" altLang="ko-KR" sz="1800" dirty="0"/>
              <a:t>  </a:t>
            </a:r>
            <a:r>
              <a:rPr lang="ko-KR" altLang="ko-KR" sz="1800" dirty="0"/>
              <a:t>사원번호</a:t>
            </a:r>
            <a:r>
              <a:rPr lang="en-US" altLang="ko-KR" sz="1800" dirty="0"/>
              <a:t>, </a:t>
            </a:r>
            <a:r>
              <a:rPr lang="ko-KR" altLang="ko-KR" sz="1800" dirty="0"/>
              <a:t>성명</a:t>
            </a:r>
            <a:r>
              <a:rPr lang="en-US" altLang="ko-KR" sz="1800" dirty="0"/>
              <a:t>, </a:t>
            </a:r>
            <a:r>
              <a:rPr lang="ko-KR" altLang="ko-KR" sz="1800" dirty="0"/>
              <a:t>담당업무</a:t>
            </a:r>
            <a:r>
              <a:rPr lang="en-US" altLang="ko-KR" sz="1800" dirty="0"/>
              <a:t>, </a:t>
            </a:r>
            <a:r>
              <a:rPr lang="ko-KR" altLang="ko-KR" sz="1800" dirty="0"/>
              <a:t>급여</a:t>
            </a:r>
            <a:r>
              <a:rPr lang="en-US" altLang="ko-KR" sz="1800" dirty="0"/>
              <a:t>, </a:t>
            </a:r>
            <a:r>
              <a:rPr lang="ko-KR" altLang="ko-KR" sz="1800" dirty="0"/>
              <a:t>입사일자</a:t>
            </a:r>
            <a:r>
              <a:rPr lang="en-US" altLang="ko-KR" sz="1800" dirty="0"/>
              <a:t>, </a:t>
            </a:r>
            <a:r>
              <a:rPr lang="ko-KR" altLang="ko-KR" sz="1800" dirty="0"/>
              <a:t>부서번호를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en-US" altLang="ko-KR" sz="1800" dirty="0"/>
          </a:p>
          <a:p>
            <a:pPr marL="109728" indent="0">
              <a:buNone/>
            </a:pPr>
            <a:endParaRPr lang="ko-KR" altLang="ko-KR" sz="1800" dirty="0"/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50" y="2930996"/>
            <a:ext cx="4589314" cy="37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41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/>
              <a:t>문제</a:t>
            </a:r>
            <a:r>
              <a:rPr lang="en-US" altLang="ko-KR" sz="1800" dirty="0"/>
              <a:t>4) 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급여가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3000</a:t>
            </a:r>
            <a:r>
              <a:rPr lang="ko-KR" altLang="ko-KR" sz="1800" dirty="0"/>
              <a:t>에서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5000</a:t>
            </a:r>
            <a:r>
              <a:rPr lang="ko-KR" altLang="ko-KR" sz="1800" dirty="0"/>
              <a:t>사이의 정보를</a:t>
            </a:r>
            <a:r>
              <a:rPr lang="en-US" altLang="ko-KR" sz="1800" dirty="0"/>
              <a:t>  </a:t>
            </a:r>
            <a:r>
              <a:rPr lang="ko-KR" altLang="ko-KR" sz="1800" dirty="0"/>
              <a:t>성명</a:t>
            </a:r>
            <a:r>
              <a:rPr lang="en-US" altLang="ko-KR" sz="1800" dirty="0"/>
              <a:t>, </a:t>
            </a:r>
            <a:r>
              <a:rPr lang="ko-KR" altLang="ko-KR" sz="1800" dirty="0"/>
              <a:t>담당업무</a:t>
            </a:r>
            <a:r>
              <a:rPr lang="en-US" altLang="ko-KR" sz="1800" dirty="0"/>
              <a:t>, </a:t>
            </a:r>
            <a:r>
              <a:rPr lang="ko-KR" altLang="ko-KR" sz="1800" dirty="0"/>
              <a:t>급여</a:t>
            </a:r>
            <a:r>
              <a:rPr lang="en-US" altLang="ko-KR" sz="1800" dirty="0"/>
              <a:t>, </a:t>
            </a:r>
            <a:r>
              <a:rPr lang="ko-KR" altLang="ko-KR" sz="1800" dirty="0"/>
              <a:t>부서번호를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. </a:t>
            </a:r>
          </a:p>
          <a:p>
            <a:pPr marL="109728" indent="0">
              <a:buNone/>
            </a:pPr>
            <a:r>
              <a:rPr lang="en-US" altLang="ko-KR" sz="1800" dirty="0" smtClean="0"/>
              <a:t>(AND</a:t>
            </a:r>
            <a:r>
              <a:rPr lang="ko-KR" altLang="en-US" sz="1800" dirty="0" smtClean="0"/>
              <a:t>만 사용</a:t>
            </a:r>
            <a:r>
              <a:rPr lang="en-US" altLang="ko-KR" sz="1800" dirty="0" smtClean="0"/>
              <a:t>, BETWEEN</a:t>
            </a:r>
            <a:r>
              <a:rPr lang="ko-KR" altLang="en-US" sz="1800" dirty="0" smtClean="0"/>
              <a:t>도 함께 사용</a:t>
            </a:r>
            <a:r>
              <a:rPr lang="en-US" altLang="ko-KR" sz="1800" dirty="0" smtClean="0"/>
              <a:t>) </a:t>
            </a:r>
          </a:p>
          <a:p>
            <a:pPr marL="109728" indent="0">
              <a:buNone/>
            </a:pPr>
            <a:endParaRPr lang="ko-KR" altLang="ko-KR" sz="1800" dirty="0"/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628800"/>
            <a:ext cx="44767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2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/>
              <a:t>문제</a:t>
            </a:r>
            <a:r>
              <a:rPr lang="en-US" altLang="ko-KR" sz="1800" dirty="0"/>
              <a:t>5) 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사원번호가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145,152,203</a:t>
            </a:r>
            <a:r>
              <a:rPr lang="ko-KR" altLang="ko-KR" sz="1800" dirty="0" smtClean="0"/>
              <a:t>인 </a:t>
            </a:r>
            <a:r>
              <a:rPr lang="ko-KR" altLang="ko-KR" sz="1800" dirty="0"/>
              <a:t>사원의 정보를</a:t>
            </a:r>
            <a:r>
              <a:rPr lang="en-US" altLang="ko-KR" sz="1800" dirty="0"/>
              <a:t> 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사원번호</a:t>
            </a:r>
            <a:r>
              <a:rPr lang="en-US" altLang="ko-KR" sz="1800" dirty="0"/>
              <a:t>, </a:t>
            </a:r>
            <a:r>
              <a:rPr lang="ko-KR" altLang="ko-KR" sz="1800" dirty="0"/>
              <a:t>성명</a:t>
            </a:r>
            <a:r>
              <a:rPr lang="en-US" altLang="ko-KR" sz="1800" dirty="0"/>
              <a:t>, </a:t>
            </a:r>
            <a:r>
              <a:rPr lang="ko-KR" altLang="ko-KR" sz="1800" dirty="0"/>
              <a:t>담당업무</a:t>
            </a:r>
            <a:r>
              <a:rPr lang="en-US" altLang="ko-KR" sz="1800" dirty="0"/>
              <a:t>, </a:t>
            </a:r>
            <a:r>
              <a:rPr lang="ko-KR" altLang="ko-KR" sz="1800" dirty="0"/>
              <a:t>급여</a:t>
            </a:r>
            <a:r>
              <a:rPr lang="en-US" altLang="ko-KR" sz="1800" dirty="0"/>
              <a:t>, </a:t>
            </a:r>
            <a:r>
              <a:rPr lang="ko-KR" altLang="ko-KR" sz="1800" dirty="0"/>
              <a:t>입사일자를 </a:t>
            </a:r>
            <a:r>
              <a:rPr lang="ko-KR" altLang="ko-KR" sz="1800" dirty="0" smtClean="0"/>
              <a:t>출력하라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en-US" altLang="ko-KR" sz="1800" dirty="0" smtClean="0"/>
              <a:t>(IN</a:t>
            </a:r>
            <a:r>
              <a:rPr lang="ko-KR" altLang="en-US" sz="1800" dirty="0" smtClean="0"/>
              <a:t>만 사용</a:t>
            </a:r>
            <a:r>
              <a:rPr lang="en-US" altLang="ko-KR" sz="1800" dirty="0" smtClean="0"/>
              <a:t>, OR</a:t>
            </a:r>
            <a:r>
              <a:rPr lang="ko-KR" altLang="en-US" sz="1800" dirty="0" smtClean="0"/>
              <a:t>만 사용</a:t>
            </a:r>
            <a:r>
              <a:rPr lang="en-US" altLang="ko-KR" sz="1800" dirty="0" smtClean="0"/>
              <a:t>)</a:t>
            </a:r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4437112"/>
            <a:ext cx="52006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11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/>
              <a:t>문제</a:t>
            </a:r>
            <a:r>
              <a:rPr lang="en-US" altLang="ko-KR" sz="1800" dirty="0"/>
              <a:t>6) 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입사일자가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05</a:t>
            </a:r>
            <a:r>
              <a:rPr lang="ko-KR" altLang="ko-KR" sz="1800" dirty="0" smtClean="0"/>
              <a:t>년도에 </a:t>
            </a:r>
            <a:r>
              <a:rPr lang="ko-KR" altLang="ko-KR" sz="1800" dirty="0"/>
              <a:t>입사한 사원의 정보를</a:t>
            </a:r>
            <a:r>
              <a:rPr lang="en-US" altLang="ko-KR" sz="1800" dirty="0"/>
              <a:t>  </a:t>
            </a:r>
            <a:r>
              <a:rPr lang="ko-KR" altLang="ko-KR" sz="1800" dirty="0"/>
              <a:t>사원번호</a:t>
            </a:r>
            <a:r>
              <a:rPr lang="en-US" altLang="ko-KR" sz="1800" dirty="0"/>
              <a:t>, </a:t>
            </a:r>
            <a:r>
              <a:rPr lang="ko-KR" altLang="ko-KR" sz="1800" dirty="0"/>
              <a:t>성명</a:t>
            </a:r>
            <a:r>
              <a:rPr lang="en-US" altLang="ko-KR" sz="1800" dirty="0"/>
              <a:t>, </a:t>
            </a:r>
            <a:r>
              <a:rPr lang="ko-KR" altLang="ko-KR" sz="1800" dirty="0"/>
              <a:t>담당업무</a:t>
            </a:r>
            <a:r>
              <a:rPr lang="en-US" altLang="ko-KR" sz="1800" dirty="0"/>
              <a:t>, </a:t>
            </a:r>
            <a:r>
              <a:rPr lang="ko-KR" altLang="ko-KR" sz="1800" dirty="0"/>
              <a:t>급여</a:t>
            </a:r>
            <a:r>
              <a:rPr lang="en-US" altLang="ko-KR" sz="1800" dirty="0"/>
              <a:t>, </a:t>
            </a:r>
            <a:r>
              <a:rPr lang="ko-KR" altLang="ko-KR" sz="1800" dirty="0"/>
              <a:t>입사일자</a:t>
            </a:r>
            <a:r>
              <a:rPr lang="en-US" altLang="ko-KR" sz="1800" dirty="0"/>
              <a:t>, </a:t>
            </a:r>
            <a:r>
              <a:rPr lang="ko-KR" altLang="ko-KR" sz="1800" dirty="0"/>
              <a:t>부서번호를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.</a:t>
            </a:r>
            <a:endParaRPr lang="ko-KR" altLang="ko-KR" sz="1800" dirty="0"/>
          </a:p>
          <a:p>
            <a:pPr marL="109728" indent="0">
              <a:buNone/>
            </a:pPr>
            <a:r>
              <a:rPr lang="en-US" altLang="ko-KR" sz="1800" dirty="0" smtClean="0"/>
              <a:t>(LIKE </a:t>
            </a:r>
            <a:r>
              <a:rPr lang="ko-KR" altLang="en-US" sz="1800" dirty="0" smtClean="0"/>
              <a:t>사용</a:t>
            </a:r>
            <a:r>
              <a:rPr lang="en-US" altLang="ko-KR" sz="1800" dirty="0" smtClean="0"/>
              <a:t>)</a:t>
            </a:r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174" y="2822426"/>
            <a:ext cx="5083274" cy="363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4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/>
              <a:t>문제</a:t>
            </a:r>
            <a:r>
              <a:rPr lang="en-US" altLang="ko-KR" sz="1800" dirty="0"/>
              <a:t>7) 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보너스가</a:t>
            </a:r>
            <a:r>
              <a:rPr lang="en-US" altLang="ko-KR" sz="1800" dirty="0"/>
              <a:t> NULL</a:t>
            </a:r>
            <a:r>
              <a:rPr lang="ko-KR" altLang="ko-KR" sz="1800" dirty="0"/>
              <a:t>인 사원의 정보를</a:t>
            </a:r>
            <a:r>
              <a:rPr lang="en-US" altLang="ko-KR" sz="1800" dirty="0"/>
              <a:t>  </a:t>
            </a:r>
            <a:r>
              <a:rPr lang="ko-KR" altLang="ko-KR" sz="1800" dirty="0"/>
              <a:t>사원번호</a:t>
            </a:r>
            <a:r>
              <a:rPr lang="en-US" altLang="ko-KR" sz="1800" dirty="0"/>
              <a:t>, </a:t>
            </a:r>
            <a:r>
              <a:rPr lang="ko-KR" altLang="ko-KR" sz="1800" dirty="0"/>
              <a:t>성명</a:t>
            </a:r>
            <a:r>
              <a:rPr lang="en-US" altLang="ko-KR" sz="1800" dirty="0"/>
              <a:t>, </a:t>
            </a:r>
            <a:r>
              <a:rPr lang="ko-KR" altLang="ko-KR" sz="1800" dirty="0"/>
              <a:t>담당업무</a:t>
            </a:r>
            <a:r>
              <a:rPr lang="en-US" altLang="ko-KR" sz="1800" dirty="0"/>
              <a:t>, </a:t>
            </a:r>
            <a:r>
              <a:rPr lang="ko-KR" altLang="ko-KR" sz="1800" dirty="0"/>
              <a:t>급여</a:t>
            </a:r>
            <a:r>
              <a:rPr lang="en-US" altLang="ko-KR" sz="1800" dirty="0"/>
              <a:t>, </a:t>
            </a:r>
            <a:r>
              <a:rPr lang="ko-KR" altLang="ko-KR" sz="1800" dirty="0" smtClean="0"/>
              <a:t>입사일자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보너스</a:t>
            </a:r>
            <a:r>
              <a:rPr lang="en-US" altLang="ko-KR" sz="1800" dirty="0" smtClean="0"/>
              <a:t>, </a:t>
            </a:r>
            <a:r>
              <a:rPr lang="ko-KR" altLang="ko-KR" sz="1800" dirty="0" smtClean="0"/>
              <a:t>부서번호를 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r>
              <a:rPr lang="en-US" altLang="ko-KR" sz="1800" dirty="0" smtClean="0"/>
              <a:t>(IS </a:t>
            </a:r>
            <a:r>
              <a:rPr lang="ko-KR" altLang="en-US" sz="1800" dirty="0" smtClean="0"/>
              <a:t>사용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452" y="2997541"/>
            <a:ext cx="5361980" cy="352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0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/>
              <a:t>문제</a:t>
            </a:r>
            <a:r>
              <a:rPr lang="en-US" altLang="ko-KR" sz="1800" dirty="0"/>
              <a:t>8) 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급여가</a:t>
            </a:r>
            <a:r>
              <a:rPr lang="en-US" altLang="ko-KR" sz="1800" dirty="0"/>
              <a:t> 1100</a:t>
            </a:r>
            <a:r>
              <a:rPr lang="ko-KR" altLang="ko-KR" sz="1800" dirty="0"/>
              <a:t>이상이고</a:t>
            </a:r>
            <a:r>
              <a:rPr lang="en-US" altLang="ko-KR" sz="1800" dirty="0"/>
              <a:t> JOB</a:t>
            </a:r>
            <a:r>
              <a:rPr lang="ko-KR" altLang="ko-KR" sz="1800" dirty="0"/>
              <a:t>이</a:t>
            </a:r>
            <a:r>
              <a:rPr lang="en-US" altLang="ko-KR" sz="1800" dirty="0"/>
              <a:t> Manager</a:t>
            </a:r>
            <a:r>
              <a:rPr lang="ko-KR" altLang="ko-KR" sz="1800" dirty="0"/>
              <a:t>인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사원의 </a:t>
            </a:r>
            <a:r>
              <a:rPr lang="ko-KR" altLang="ko-KR" sz="1800" dirty="0"/>
              <a:t>정보를</a:t>
            </a:r>
            <a:r>
              <a:rPr lang="en-US" altLang="ko-KR" sz="1800" dirty="0"/>
              <a:t>  </a:t>
            </a:r>
            <a:r>
              <a:rPr lang="ko-KR" altLang="ko-KR" sz="1800" dirty="0"/>
              <a:t>사원번호</a:t>
            </a:r>
            <a:r>
              <a:rPr lang="en-US" altLang="ko-KR" sz="1800" dirty="0"/>
              <a:t>, </a:t>
            </a:r>
            <a:r>
              <a:rPr lang="ko-KR" altLang="ko-KR" sz="1800" dirty="0"/>
              <a:t>성명</a:t>
            </a:r>
            <a:r>
              <a:rPr lang="en-US" altLang="ko-KR" sz="1800" dirty="0"/>
              <a:t>, </a:t>
            </a:r>
            <a:r>
              <a:rPr lang="ko-KR" altLang="ko-KR" sz="1800" dirty="0"/>
              <a:t>담당업무</a:t>
            </a:r>
            <a:r>
              <a:rPr lang="en-US" altLang="ko-KR" sz="1800" dirty="0"/>
              <a:t>, </a:t>
            </a:r>
            <a:r>
              <a:rPr lang="ko-KR" altLang="ko-KR" sz="1800" dirty="0"/>
              <a:t>급여</a:t>
            </a:r>
            <a:r>
              <a:rPr lang="en-US" altLang="ko-KR" sz="1800" dirty="0"/>
              <a:t>, </a:t>
            </a:r>
            <a:r>
              <a:rPr lang="ko-KR" altLang="ko-KR" sz="1800" dirty="0"/>
              <a:t>입사일자</a:t>
            </a:r>
            <a:r>
              <a:rPr lang="en-US" altLang="ko-KR" sz="1800" dirty="0"/>
              <a:t>, </a:t>
            </a:r>
            <a:r>
              <a:rPr lang="ko-KR" altLang="ko-KR" sz="1800" dirty="0"/>
              <a:t>부서번호를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 (AND</a:t>
            </a:r>
            <a:r>
              <a:rPr lang="ko-KR" altLang="en-US" sz="1800" dirty="0" smtClean="0"/>
              <a:t>사용</a:t>
            </a:r>
            <a:r>
              <a:rPr lang="en-US" altLang="ko-KR" sz="1800" dirty="0" smtClean="0"/>
              <a:t>, ST_MAN)</a:t>
            </a:r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3236168"/>
            <a:ext cx="5676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/>
              <a:t>문제</a:t>
            </a:r>
            <a:r>
              <a:rPr lang="en-US" altLang="ko-KR" sz="1800" dirty="0"/>
              <a:t>2) EMPLOYEES </a:t>
            </a:r>
            <a:r>
              <a:rPr lang="en-US" altLang="ko-KR" sz="1800" dirty="0" smtClean="0"/>
              <a:t>Table</a:t>
            </a:r>
            <a:r>
              <a:rPr lang="ko-KR" altLang="en-US" sz="1800" dirty="0" smtClean="0"/>
              <a:t>의 </a:t>
            </a:r>
            <a:r>
              <a:rPr lang="ko-KR" altLang="en-US" sz="1800" dirty="0" err="1" smtClean="0"/>
              <a:t>컬럼들을</a:t>
            </a:r>
            <a:r>
              <a:rPr lang="ko-KR" altLang="en-US" sz="1800" dirty="0" smtClean="0"/>
              <a:t> 모두 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r>
              <a:rPr lang="en-US" altLang="ko-KR" sz="1800" dirty="0"/>
              <a:t>	</a:t>
            </a:r>
            <a:endParaRPr lang="ko-KR" altLang="ko-KR" sz="18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en-US" altLang="ko-KR" sz="1800" dirty="0">
              <a:solidFill>
                <a:srgbClr val="0000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2124422"/>
            <a:ext cx="35814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0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/>
              <a:t>문제</a:t>
            </a:r>
            <a:r>
              <a:rPr lang="en-US" altLang="ko-KR" sz="1800" dirty="0"/>
              <a:t>9) 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급여가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10000</a:t>
            </a:r>
            <a:r>
              <a:rPr lang="ko-KR" altLang="ko-KR" sz="1800" dirty="0"/>
              <a:t>이상이거나</a:t>
            </a:r>
            <a:r>
              <a:rPr lang="en-US" altLang="ko-KR" sz="1800" dirty="0"/>
              <a:t> JOB</a:t>
            </a:r>
            <a:r>
              <a:rPr lang="ko-KR" altLang="ko-KR" sz="1800" dirty="0"/>
              <a:t>이</a:t>
            </a:r>
            <a:r>
              <a:rPr lang="en-US" altLang="ko-KR" sz="1800" dirty="0"/>
              <a:t> Manager</a:t>
            </a:r>
            <a:r>
              <a:rPr lang="ko-KR" altLang="ko-KR" sz="1800" dirty="0"/>
              <a:t>인 사원의 정보를</a:t>
            </a:r>
            <a:r>
              <a:rPr lang="en-US" altLang="ko-KR" sz="1800" dirty="0"/>
              <a:t>  </a:t>
            </a:r>
            <a:r>
              <a:rPr lang="ko-KR" altLang="ko-KR" sz="1800" dirty="0"/>
              <a:t>사원번호</a:t>
            </a:r>
            <a:r>
              <a:rPr lang="en-US" altLang="ko-KR" sz="1800" dirty="0"/>
              <a:t>, </a:t>
            </a:r>
            <a:r>
              <a:rPr lang="ko-KR" altLang="ko-KR" sz="1800" dirty="0"/>
              <a:t>성명</a:t>
            </a:r>
            <a:r>
              <a:rPr lang="en-US" altLang="ko-KR" sz="1800" dirty="0"/>
              <a:t>, </a:t>
            </a:r>
            <a:r>
              <a:rPr lang="ko-KR" altLang="ko-KR" sz="1800" dirty="0"/>
              <a:t>담당업무</a:t>
            </a:r>
            <a:r>
              <a:rPr lang="en-US" altLang="ko-KR" sz="1800" dirty="0"/>
              <a:t>, </a:t>
            </a:r>
            <a:r>
              <a:rPr lang="ko-KR" altLang="ko-KR" sz="1800" dirty="0"/>
              <a:t>급여</a:t>
            </a:r>
            <a:r>
              <a:rPr lang="en-US" altLang="ko-KR" sz="1800" dirty="0"/>
              <a:t>, </a:t>
            </a:r>
            <a:r>
              <a:rPr lang="ko-KR" altLang="ko-KR" sz="1800" dirty="0"/>
              <a:t>입사일자</a:t>
            </a:r>
            <a:r>
              <a:rPr lang="en-US" altLang="ko-KR" sz="1800" dirty="0"/>
              <a:t>, </a:t>
            </a:r>
            <a:r>
              <a:rPr lang="ko-KR" altLang="ko-KR" sz="1800" dirty="0"/>
              <a:t>부서번호를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 (OR</a:t>
            </a:r>
            <a:r>
              <a:rPr lang="ko-KR" altLang="en-US" sz="1800" dirty="0" smtClean="0"/>
              <a:t>사용</a:t>
            </a:r>
            <a:r>
              <a:rPr lang="en-US" altLang="ko-KR" sz="1800" dirty="0" smtClean="0"/>
              <a:t>,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ST_MAN)</a:t>
            </a:r>
            <a:endParaRPr lang="en-US" altLang="ko-KR" sz="1800" dirty="0"/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708920"/>
            <a:ext cx="3577382" cy="410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89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/>
              <a:t>문제</a:t>
            </a:r>
            <a:r>
              <a:rPr lang="en-US" altLang="ko-KR" sz="1800" dirty="0"/>
              <a:t>10) 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급여가</a:t>
            </a:r>
            <a:r>
              <a:rPr lang="en-US" altLang="ko-KR" sz="1800" dirty="0"/>
              <a:t> JOB</a:t>
            </a:r>
            <a:r>
              <a:rPr lang="ko-KR" altLang="ko-KR" sz="1800" dirty="0"/>
              <a:t>이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ST_MAN,</a:t>
            </a:r>
            <a:r>
              <a:rPr lang="en-US" altLang="ko-KR" sz="1800" dirty="0"/>
              <a:t> SA_MAN</a:t>
            </a:r>
            <a:r>
              <a:rPr lang="en-US" altLang="ko-KR" sz="1800" dirty="0" smtClean="0"/>
              <a:t>,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SA_REP</a:t>
            </a:r>
          </a:p>
          <a:p>
            <a:pPr marL="109728" indent="0">
              <a:buNone/>
            </a:pPr>
            <a:r>
              <a:rPr lang="ko-KR" altLang="ko-KR" sz="1800" dirty="0" smtClean="0"/>
              <a:t>가 아닌 </a:t>
            </a:r>
            <a:r>
              <a:rPr lang="ko-KR" altLang="ko-KR" sz="1800" dirty="0"/>
              <a:t>사원의 정보를</a:t>
            </a:r>
            <a:r>
              <a:rPr lang="en-US" altLang="ko-KR" sz="1800" dirty="0"/>
              <a:t>  </a:t>
            </a:r>
            <a:r>
              <a:rPr lang="ko-KR" altLang="ko-KR" sz="1800" dirty="0"/>
              <a:t>사원번호</a:t>
            </a:r>
            <a:r>
              <a:rPr lang="en-US" altLang="ko-KR" sz="1800" dirty="0"/>
              <a:t>, </a:t>
            </a:r>
            <a:r>
              <a:rPr lang="ko-KR" altLang="ko-KR" sz="1800" dirty="0"/>
              <a:t>성명</a:t>
            </a:r>
            <a:r>
              <a:rPr lang="en-US" altLang="ko-KR" sz="1800" dirty="0"/>
              <a:t>, </a:t>
            </a:r>
            <a:r>
              <a:rPr lang="ko-KR" altLang="ko-KR" sz="1800" dirty="0"/>
              <a:t>담당업무</a:t>
            </a:r>
            <a:r>
              <a:rPr lang="en-US" altLang="ko-KR" sz="1800" dirty="0"/>
              <a:t>, </a:t>
            </a:r>
            <a:r>
              <a:rPr lang="ko-KR" altLang="ko-KR" sz="1800" dirty="0"/>
              <a:t>급여</a:t>
            </a:r>
            <a:r>
              <a:rPr lang="en-US" altLang="ko-KR" sz="1800" dirty="0"/>
              <a:t>, </a:t>
            </a:r>
            <a:r>
              <a:rPr lang="ko-KR" altLang="ko-KR" sz="1800" dirty="0"/>
              <a:t>부서번호를 </a:t>
            </a:r>
            <a:r>
              <a:rPr lang="ko-KR" altLang="ko-KR" sz="1800" dirty="0" smtClean="0"/>
              <a:t>출력하라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en-US" altLang="ko-KR" sz="1800" dirty="0" smtClean="0"/>
              <a:t>(NOT IN </a:t>
            </a:r>
            <a:r>
              <a:rPr lang="ko-KR" altLang="en-US" sz="1800" dirty="0" smtClean="0"/>
              <a:t>사용</a:t>
            </a:r>
            <a:r>
              <a:rPr lang="en-US" altLang="ko-KR" sz="1800" dirty="0" smtClean="0"/>
              <a:t>)</a:t>
            </a:r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77" y="2775523"/>
            <a:ext cx="4658271" cy="389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85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/>
              <a:t>문제</a:t>
            </a:r>
            <a:r>
              <a:rPr lang="en-US" altLang="ko-KR" sz="1800" dirty="0"/>
              <a:t>11) </a:t>
            </a:r>
            <a:r>
              <a:rPr lang="ko-KR" altLang="ko-KR" sz="1800" dirty="0"/>
              <a:t>업무가</a:t>
            </a:r>
            <a:r>
              <a:rPr lang="en-US" altLang="ko-KR" sz="1800" dirty="0"/>
              <a:t> PRESIDENT</a:t>
            </a:r>
            <a:r>
              <a:rPr lang="ko-KR" altLang="ko-KR" sz="1800" dirty="0" smtClean="0"/>
              <a:t>이고 </a:t>
            </a:r>
            <a:r>
              <a:rPr lang="ko-KR" altLang="ko-KR" sz="1800" dirty="0"/>
              <a:t>급여가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12000</a:t>
            </a:r>
            <a:r>
              <a:rPr lang="ko-KR" altLang="ko-KR" sz="1800" dirty="0"/>
              <a:t>이상이거나 업무가</a:t>
            </a:r>
            <a:r>
              <a:rPr lang="en-US" altLang="ko-KR" sz="1800" dirty="0"/>
              <a:t>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en-US" altLang="ko-KR" sz="1800" dirty="0" smtClean="0"/>
              <a:t>SALESMAN</a:t>
            </a:r>
            <a:r>
              <a:rPr lang="ko-KR" altLang="ko-KR" sz="1800" dirty="0"/>
              <a:t>인 사원의 정보를 사원번호</a:t>
            </a:r>
            <a:r>
              <a:rPr lang="en-US" altLang="ko-KR" sz="1800" dirty="0"/>
              <a:t>, </a:t>
            </a:r>
            <a:r>
              <a:rPr lang="ko-KR" altLang="ko-KR" sz="1800" dirty="0"/>
              <a:t>이름</a:t>
            </a:r>
            <a:r>
              <a:rPr lang="en-US" altLang="ko-KR" sz="1800" dirty="0"/>
              <a:t>, </a:t>
            </a:r>
            <a:r>
              <a:rPr lang="ko-KR" altLang="ko-KR" sz="1800" dirty="0"/>
              <a:t>업무</a:t>
            </a:r>
            <a:r>
              <a:rPr lang="en-US" altLang="ko-KR" sz="1800" dirty="0"/>
              <a:t>, </a:t>
            </a:r>
            <a:r>
              <a:rPr lang="ko-KR" altLang="ko-KR" sz="1800" dirty="0"/>
              <a:t>급여를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en-US" altLang="ko-KR" sz="1800" dirty="0"/>
          </a:p>
          <a:p>
            <a:pPr marL="109728" indent="0">
              <a:buNone/>
            </a:pPr>
            <a:endParaRPr lang="ko-KR" altLang="ko-KR" sz="1800" dirty="0"/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62" y="3347814"/>
            <a:ext cx="43338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14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/>
              <a:t>문제</a:t>
            </a:r>
            <a:r>
              <a:rPr lang="en-US" altLang="ko-KR" sz="1800" dirty="0"/>
              <a:t>12) </a:t>
            </a:r>
            <a:r>
              <a:rPr lang="ko-KR" altLang="ko-KR" sz="1800" dirty="0"/>
              <a:t>업무가</a:t>
            </a:r>
            <a:r>
              <a:rPr lang="en-US" altLang="ko-KR" sz="1800" dirty="0"/>
              <a:t> PRESIDENT</a:t>
            </a:r>
            <a:r>
              <a:rPr lang="ko-KR" altLang="ko-KR" sz="1800" dirty="0"/>
              <a:t>또는</a:t>
            </a:r>
            <a:r>
              <a:rPr lang="en-US" altLang="ko-KR" sz="1800" dirty="0"/>
              <a:t> SALESMAN</a:t>
            </a:r>
            <a:r>
              <a:rPr lang="ko-KR" altLang="ko-KR" sz="1800" dirty="0"/>
              <a:t>이고 급여가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12000</a:t>
            </a:r>
            <a:r>
              <a:rPr lang="ko-KR" altLang="ko-KR" sz="1800" dirty="0"/>
              <a:t>이상이거나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사원의 </a:t>
            </a:r>
            <a:r>
              <a:rPr lang="ko-KR" altLang="ko-KR" sz="1800" dirty="0"/>
              <a:t>정보를 사원번호</a:t>
            </a:r>
            <a:r>
              <a:rPr lang="en-US" altLang="ko-KR" sz="1800" dirty="0"/>
              <a:t>, </a:t>
            </a:r>
            <a:r>
              <a:rPr lang="ko-KR" altLang="ko-KR" sz="1800" dirty="0"/>
              <a:t>이름</a:t>
            </a:r>
            <a:r>
              <a:rPr lang="en-US" altLang="ko-KR" sz="1800" dirty="0"/>
              <a:t>, </a:t>
            </a:r>
            <a:r>
              <a:rPr lang="ko-KR" altLang="ko-KR" sz="1800" dirty="0"/>
              <a:t>업무</a:t>
            </a:r>
            <a:r>
              <a:rPr lang="en-US" altLang="ko-KR" sz="1800" dirty="0"/>
              <a:t>, </a:t>
            </a:r>
            <a:r>
              <a:rPr lang="ko-KR" altLang="ko-KR" sz="1800" dirty="0"/>
              <a:t>급여를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ko-KR" altLang="ko-KR" sz="18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en-US" altLang="ko-KR" sz="1800" dirty="0"/>
          </a:p>
          <a:p>
            <a:pPr marL="109728" indent="0">
              <a:buNone/>
            </a:pPr>
            <a:endParaRPr lang="ko-KR" altLang="ko-KR" sz="1800" dirty="0"/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212976"/>
            <a:ext cx="39624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0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/>
              <a:t>문제</a:t>
            </a:r>
            <a:r>
              <a:rPr lang="en-US" altLang="ko-KR" sz="1800" dirty="0" smtClean="0"/>
              <a:t>1) 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입사일자 순으로 정렬하여 사원번호</a:t>
            </a:r>
            <a:r>
              <a:rPr lang="en-US" altLang="ko-KR" sz="1800" dirty="0"/>
              <a:t>, </a:t>
            </a:r>
            <a:r>
              <a:rPr lang="ko-KR" altLang="ko-KR" sz="1800" dirty="0"/>
              <a:t>이름</a:t>
            </a:r>
            <a:r>
              <a:rPr lang="en-US" altLang="ko-KR" sz="1800" dirty="0"/>
              <a:t>, </a:t>
            </a:r>
            <a:r>
              <a:rPr lang="ko-KR" altLang="ko-KR" sz="1800" dirty="0"/>
              <a:t>업무</a:t>
            </a:r>
            <a:r>
              <a:rPr lang="en-US" altLang="ko-KR" sz="1800" dirty="0"/>
              <a:t>, </a:t>
            </a:r>
            <a:r>
              <a:rPr lang="ko-KR" altLang="ko-KR" sz="1800" dirty="0"/>
              <a:t>급여</a:t>
            </a:r>
            <a:r>
              <a:rPr lang="en-US" altLang="ko-KR" sz="1800" dirty="0"/>
              <a:t>, </a:t>
            </a:r>
            <a:r>
              <a:rPr lang="ko-KR" altLang="ko-KR" sz="1800" dirty="0"/>
              <a:t>입사일자</a:t>
            </a:r>
            <a:r>
              <a:rPr lang="en-US" altLang="ko-KR" sz="1800" dirty="0"/>
              <a:t>,</a:t>
            </a:r>
            <a:r>
              <a:rPr lang="ko-KR" altLang="ko-KR" sz="1800" dirty="0"/>
              <a:t>부서번호를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438795"/>
            <a:ext cx="5443314" cy="415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26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2)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가장 최근에 입사한 순으로 사원번호</a:t>
            </a:r>
            <a:r>
              <a:rPr lang="en-US" altLang="ko-KR" sz="1800" dirty="0"/>
              <a:t>, </a:t>
            </a:r>
            <a:r>
              <a:rPr lang="ko-KR" altLang="ko-KR" sz="1800" dirty="0"/>
              <a:t>이름</a:t>
            </a:r>
            <a:r>
              <a:rPr lang="en-US" altLang="ko-KR" sz="1800" dirty="0"/>
              <a:t>, </a:t>
            </a:r>
            <a:r>
              <a:rPr lang="ko-KR" altLang="ko-KR" sz="1800" dirty="0"/>
              <a:t>업무</a:t>
            </a:r>
            <a:r>
              <a:rPr lang="en-US" altLang="ko-KR" sz="1800" dirty="0"/>
              <a:t>, </a:t>
            </a:r>
            <a:r>
              <a:rPr lang="ko-KR" altLang="ko-KR" sz="1800" dirty="0" smtClean="0"/>
              <a:t>급여</a:t>
            </a:r>
            <a:r>
              <a:rPr lang="en-US" altLang="ko-KR" sz="1800" dirty="0"/>
              <a:t>, </a:t>
            </a:r>
            <a:r>
              <a:rPr lang="ko-KR" altLang="ko-KR" sz="1800" dirty="0"/>
              <a:t>입사일자</a:t>
            </a:r>
            <a:r>
              <a:rPr lang="en-US" altLang="ko-KR" sz="1800" dirty="0"/>
              <a:t>,</a:t>
            </a:r>
            <a:r>
              <a:rPr lang="ko-KR" altLang="ko-KR" sz="1800" dirty="0"/>
              <a:t>부서번호를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37" y="2908764"/>
            <a:ext cx="5619527" cy="36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42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3)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부서번호로 정렬한 후 부서번호가 같을 경우 급여가 많은 순으로 정렬하여 사원번호</a:t>
            </a:r>
            <a:r>
              <a:rPr lang="en-US" altLang="ko-KR" sz="1800" dirty="0"/>
              <a:t>, </a:t>
            </a:r>
            <a:r>
              <a:rPr lang="ko-KR" altLang="ko-KR" sz="1800" dirty="0"/>
              <a:t>성명</a:t>
            </a:r>
            <a:r>
              <a:rPr lang="en-US" altLang="ko-KR" sz="1800" dirty="0"/>
              <a:t>, </a:t>
            </a:r>
            <a:r>
              <a:rPr lang="ko-KR" altLang="ko-KR" sz="1800" dirty="0"/>
              <a:t>업무</a:t>
            </a:r>
            <a:r>
              <a:rPr lang="en-US" altLang="ko-KR" sz="1800" dirty="0"/>
              <a:t>, </a:t>
            </a:r>
            <a:r>
              <a:rPr lang="ko-KR" altLang="ko-KR" sz="1800" dirty="0"/>
              <a:t>부서번호</a:t>
            </a:r>
            <a:r>
              <a:rPr lang="en-US" altLang="ko-KR" sz="1800" dirty="0"/>
              <a:t>, </a:t>
            </a:r>
            <a:r>
              <a:rPr lang="ko-KR" altLang="ko-KR" sz="1800" dirty="0"/>
              <a:t>급여를 출력하여라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831" y="2780928"/>
            <a:ext cx="4294609" cy="365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40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4)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 err="1" smtClean="0"/>
              <a:t>첫번째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정렬은 부서번호로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err="1" smtClean="0"/>
              <a:t>두번째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정렬은 </a:t>
            </a:r>
            <a:r>
              <a:rPr lang="ko-KR" altLang="ko-KR" sz="1800" dirty="0" smtClean="0"/>
              <a:t>업무로 </a:t>
            </a:r>
            <a:r>
              <a:rPr lang="ko-KR" altLang="ko-KR" sz="1800" dirty="0" err="1"/>
              <a:t>세번째</a:t>
            </a:r>
            <a:r>
              <a:rPr lang="ko-KR" altLang="ko-KR" sz="1800" dirty="0"/>
              <a:t> 정렬은 급여가 많은 순으로 정렬하여 사원번호</a:t>
            </a:r>
            <a:r>
              <a:rPr lang="en-US" altLang="ko-KR" sz="1800" dirty="0"/>
              <a:t>,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성명</a:t>
            </a:r>
            <a:r>
              <a:rPr lang="en-US" altLang="ko-KR" sz="1800" dirty="0"/>
              <a:t>, </a:t>
            </a:r>
            <a:r>
              <a:rPr lang="ko-KR" altLang="ko-KR" sz="1800" dirty="0"/>
              <a:t>입사일자</a:t>
            </a:r>
            <a:r>
              <a:rPr lang="en-US" altLang="ko-KR" sz="1800" dirty="0"/>
              <a:t>, </a:t>
            </a:r>
            <a:r>
              <a:rPr lang="ko-KR" altLang="ko-KR" sz="1800" dirty="0"/>
              <a:t>부서번호</a:t>
            </a:r>
            <a:r>
              <a:rPr lang="en-US" altLang="ko-KR" sz="1800" dirty="0"/>
              <a:t>, </a:t>
            </a:r>
            <a:r>
              <a:rPr lang="ko-KR" altLang="ko-KR" sz="1800" dirty="0"/>
              <a:t>업무</a:t>
            </a:r>
            <a:r>
              <a:rPr lang="en-US" altLang="ko-KR" sz="1800" dirty="0"/>
              <a:t>, </a:t>
            </a:r>
            <a:r>
              <a:rPr lang="ko-KR" altLang="ko-KR" sz="1800" dirty="0"/>
              <a:t>급여를 출력하여라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10" y="2997885"/>
            <a:ext cx="4983262" cy="359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76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/>
              <a:t>1) EMPLOYEES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King</a:t>
            </a:r>
            <a:r>
              <a:rPr lang="ko-KR" altLang="ko-KR" sz="1800" dirty="0" smtClean="0"/>
              <a:t>의 </a:t>
            </a:r>
            <a:r>
              <a:rPr lang="ko-KR" altLang="ko-KR" sz="1800" dirty="0"/>
              <a:t>정보를 </a:t>
            </a:r>
            <a:r>
              <a:rPr lang="ko-KR" altLang="en-US" sz="1800" dirty="0" smtClean="0"/>
              <a:t>소문자로 검색하고 </a:t>
            </a:r>
            <a:r>
              <a:rPr lang="ko-KR" altLang="ko-KR" sz="1800" dirty="0" smtClean="0"/>
              <a:t>사원번호</a:t>
            </a:r>
            <a:r>
              <a:rPr lang="en-US" altLang="ko-KR" sz="1800" dirty="0"/>
              <a:t>,</a:t>
            </a:r>
            <a:r>
              <a:rPr lang="ko-KR" altLang="ko-KR" sz="1800" dirty="0"/>
              <a:t>성명</a:t>
            </a:r>
            <a:r>
              <a:rPr lang="en-US" altLang="ko-KR" sz="1800" dirty="0" smtClean="0"/>
              <a:t>, </a:t>
            </a:r>
            <a:r>
              <a:rPr lang="ko-KR" altLang="ko-KR" sz="1800" dirty="0" smtClean="0"/>
              <a:t>담당업무</a:t>
            </a:r>
            <a:r>
              <a:rPr lang="en-US" altLang="ko-KR" sz="1800" dirty="0"/>
              <a:t>(</a:t>
            </a:r>
            <a:r>
              <a:rPr lang="ko-KR" altLang="ko-KR" sz="1800" dirty="0"/>
              <a:t>소문자로</a:t>
            </a:r>
            <a:r>
              <a:rPr lang="en-US" altLang="ko-KR" sz="1800" dirty="0"/>
              <a:t>),</a:t>
            </a:r>
            <a:r>
              <a:rPr lang="ko-KR" altLang="ko-KR" sz="1800" dirty="0"/>
              <a:t>부서번호를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ko-KR" altLang="ko-KR" sz="18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3870920"/>
            <a:ext cx="5105400" cy="2438400"/>
          </a:xfrm>
          <a:prstGeom prst="rect">
            <a:avLst/>
          </a:prstGeom>
        </p:spPr>
      </p:pic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 함수 실습 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32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2)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King</a:t>
            </a:r>
            <a:r>
              <a:rPr lang="ko-KR" altLang="ko-KR" sz="1800" dirty="0" smtClean="0"/>
              <a:t>의 </a:t>
            </a:r>
            <a:r>
              <a:rPr lang="ko-KR" altLang="ko-KR" sz="1800" dirty="0"/>
              <a:t>정보를 </a:t>
            </a:r>
            <a:r>
              <a:rPr lang="ko-KR" altLang="en-US" sz="1800" dirty="0" smtClean="0"/>
              <a:t>대문자로 검색하고 </a:t>
            </a:r>
            <a:r>
              <a:rPr lang="ko-KR" altLang="ko-KR" sz="1800" dirty="0" smtClean="0"/>
              <a:t>사원번호</a:t>
            </a:r>
            <a:r>
              <a:rPr lang="en-US" altLang="ko-KR" sz="1800" dirty="0" smtClean="0"/>
              <a:t>,</a:t>
            </a:r>
          </a:p>
          <a:p>
            <a:pPr marL="109728" indent="0">
              <a:buNone/>
            </a:pPr>
            <a:r>
              <a:rPr lang="ko-KR" altLang="ko-KR" sz="1800" dirty="0" smtClean="0"/>
              <a:t>성명</a:t>
            </a:r>
            <a:r>
              <a:rPr lang="en-US" altLang="ko-KR" sz="1800" dirty="0" smtClean="0"/>
              <a:t>, </a:t>
            </a:r>
            <a:r>
              <a:rPr lang="ko-KR" altLang="ko-KR" sz="1800" dirty="0" smtClean="0"/>
              <a:t>담당업무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대</a:t>
            </a:r>
            <a:r>
              <a:rPr lang="ko-KR" altLang="ko-KR" sz="1800" dirty="0" smtClean="0"/>
              <a:t>문자로</a:t>
            </a:r>
            <a:r>
              <a:rPr lang="en-US" altLang="ko-KR" sz="1800" dirty="0"/>
              <a:t>),</a:t>
            </a:r>
            <a:r>
              <a:rPr lang="ko-KR" altLang="ko-KR" sz="1800" dirty="0"/>
              <a:t>부서번호를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3142084"/>
            <a:ext cx="46958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9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3) </a:t>
            </a:r>
            <a:r>
              <a:rPr lang="en-US" altLang="ko-KR" sz="1800" dirty="0"/>
              <a:t>EMPLOYEES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Table</a:t>
            </a:r>
            <a:r>
              <a:rPr lang="ko-KR" altLang="ko-KR" sz="1800" dirty="0"/>
              <a:t>에서 사원 번호</a:t>
            </a:r>
            <a:r>
              <a:rPr lang="en-US" altLang="ko-KR" sz="1800" dirty="0"/>
              <a:t>, </a:t>
            </a:r>
            <a:r>
              <a:rPr lang="ko-KR" altLang="ko-KR" sz="1800" dirty="0"/>
              <a:t>이름</a:t>
            </a:r>
            <a:r>
              <a:rPr lang="en-US" altLang="ko-KR" sz="1800" dirty="0"/>
              <a:t>, </a:t>
            </a:r>
            <a:r>
              <a:rPr lang="ko-KR" altLang="ko-KR" sz="1800" dirty="0"/>
              <a:t>급여</a:t>
            </a:r>
            <a:r>
              <a:rPr lang="en-US" altLang="ko-KR" sz="1800" dirty="0"/>
              <a:t>, </a:t>
            </a:r>
            <a:r>
              <a:rPr lang="ko-KR" altLang="ko-KR" sz="1800" dirty="0"/>
              <a:t>담당업무를 출력하여라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r>
              <a:rPr lang="en-US" altLang="ko-KR" sz="1800" dirty="0"/>
              <a:t>	</a:t>
            </a:r>
            <a:endParaRPr lang="en-US" altLang="ko-KR" sz="1800" dirty="0">
              <a:solidFill>
                <a:srgbClr val="0000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619" y="2070307"/>
            <a:ext cx="5223669" cy="41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28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3) DEPARTMENTS </a:t>
            </a:r>
            <a:r>
              <a:rPr lang="ko-KR" altLang="ko-KR" sz="1800" dirty="0" smtClean="0"/>
              <a:t>테이블에서 </a:t>
            </a:r>
            <a:r>
              <a:rPr lang="ko-KR" altLang="en-US" sz="1800" dirty="0" smtClean="0"/>
              <a:t>부서번호와 부서이름</a:t>
            </a:r>
            <a:r>
              <a:rPr lang="en-US" altLang="ko-KR" sz="1800" dirty="0" smtClean="0"/>
              <a:t>, </a:t>
            </a:r>
            <a:r>
              <a:rPr lang="ko-KR" altLang="en-US" sz="1800" smtClean="0"/>
              <a:t>부서이름과 </a:t>
            </a:r>
            <a:r>
              <a:rPr lang="ko-KR" altLang="en-US" sz="1800" dirty="0" smtClean="0"/>
              <a:t>위치번호를 합하여 출력하도록 </a:t>
            </a:r>
            <a:r>
              <a:rPr lang="ko-KR" altLang="ko-KR" sz="1800" dirty="0" smtClean="0"/>
              <a:t>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en-US" altLang="ko-KR" sz="1800" dirty="0"/>
          </a:p>
          <a:p>
            <a:pPr marL="109728" indent="0">
              <a:buNone/>
            </a:pPr>
            <a:endParaRPr lang="ko-KR" altLang="ko-KR" sz="1800" dirty="0"/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8" y="3140968"/>
            <a:ext cx="8206308" cy="267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01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4)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이름의 </a:t>
            </a:r>
            <a:r>
              <a:rPr lang="ko-KR" altLang="ko-KR" sz="1800" dirty="0" smtClean="0"/>
              <a:t>첫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글자가 </a:t>
            </a:r>
            <a:r>
              <a:rPr lang="en-US" altLang="ko-KR" sz="1800" dirty="0"/>
              <a:t>‘K’ </a:t>
            </a:r>
            <a:r>
              <a:rPr lang="ko-KR" altLang="ko-KR" sz="1800" dirty="0"/>
              <a:t>보다 크고 </a:t>
            </a:r>
            <a:r>
              <a:rPr lang="en-US" altLang="ko-KR" sz="1800" dirty="0"/>
              <a:t>‘Y’</a:t>
            </a:r>
            <a:r>
              <a:rPr lang="ko-KR" altLang="ko-KR" sz="1800" dirty="0"/>
              <a:t>보다 적은 사원의 정보를 사원번호</a:t>
            </a:r>
            <a:r>
              <a:rPr lang="en-US" altLang="ko-KR" sz="1800" dirty="0"/>
              <a:t>, </a:t>
            </a:r>
            <a:r>
              <a:rPr lang="ko-KR" altLang="ko-KR" sz="1800" dirty="0"/>
              <a:t>이름</a:t>
            </a:r>
            <a:r>
              <a:rPr lang="en-US" altLang="ko-KR" sz="1800" dirty="0"/>
              <a:t>, </a:t>
            </a:r>
            <a:r>
              <a:rPr lang="ko-KR" altLang="ko-KR" sz="1800" dirty="0"/>
              <a:t>업무</a:t>
            </a:r>
            <a:r>
              <a:rPr lang="en-US" altLang="ko-KR" sz="1800" dirty="0"/>
              <a:t>, </a:t>
            </a:r>
            <a:r>
              <a:rPr lang="ko-KR" altLang="ko-KR" sz="1800" dirty="0"/>
              <a:t>급여</a:t>
            </a:r>
            <a:r>
              <a:rPr lang="en-US" altLang="ko-KR" sz="1800" dirty="0"/>
              <a:t>, </a:t>
            </a:r>
            <a:r>
              <a:rPr lang="ko-KR" altLang="ko-KR" sz="1800" dirty="0"/>
              <a:t>부서번호를 </a:t>
            </a:r>
            <a:r>
              <a:rPr lang="ko-KR" altLang="ko-KR" sz="1800" dirty="0" smtClean="0"/>
              <a:t>출력하라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단 </a:t>
            </a:r>
            <a:r>
              <a:rPr lang="ko-KR" altLang="ko-KR" sz="1800" dirty="0"/>
              <a:t>이름순으로 정렬하여라</a:t>
            </a:r>
            <a:r>
              <a:rPr lang="en-US" altLang="ko-KR" sz="1800" dirty="0"/>
              <a:t>.</a:t>
            </a:r>
            <a:endParaRPr lang="ko-KR" altLang="ko-KR" sz="1800" dirty="0"/>
          </a:p>
          <a:p>
            <a:pPr marL="109728" indent="0">
              <a:buNone/>
            </a:pPr>
            <a:endParaRPr lang="en-US" altLang="ko-KR" sz="1800" dirty="0"/>
          </a:p>
          <a:p>
            <a:pPr marL="109728" indent="0">
              <a:buNone/>
            </a:pPr>
            <a:endParaRPr lang="ko-KR" altLang="ko-KR" sz="1800" dirty="0"/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441154"/>
            <a:ext cx="53340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27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5)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20</a:t>
            </a:r>
            <a:r>
              <a:rPr lang="ko-KR" altLang="ko-KR" sz="1800" dirty="0"/>
              <a:t>번 부서 중</a:t>
            </a:r>
            <a:r>
              <a:rPr lang="en-US" altLang="ko-KR" sz="1800" dirty="0"/>
              <a:t>  </a:t>
            </a:r>
            <a:r>
              <a:rPr lang="ko-KR" altLang="ko-KR" sz="1800" dirty="0"/>
              <a:t>이름의 길이 및 급여의 자릿수를 사원번호</a:t>
            </a:r>
            <a:r>
              <a:rPr lang="en-US" altLang="ko-KR" sz="1800" dirty="0"/>
              <a:t>, </a:t>
            </a:r>
            <a:r>
              <a:rPr lang="ko-KR" altLang="ko-KR" sz="1800" dirty="0"/>
              <a:t>이름</a:t>
            </a:r>
            <a:r>
              <a:rPr lang="en-US" altLang="ko-KR" sz="1800" dirty="0"/>
              <a:t>, </a:t>
            </a:r>
            <a:r>
              <a:rPr lang="ko-KR" altLang="ko-KR" sz="1800" dirty="0"/>
              <a:t>이름의 자릿수</a:t>
            </a:r>
            <a:r>
              <a:rPr lang="en-US" altLang="ko-KR" sz="1800" dirty="0"/>
              <a:t>, </a:t>
            </a:r>
            <a:r>
              <a:rPr lang="ko-KR" altLang="ko-KR" sz="1800" dirty="0"/>
              <a:t>급여</a:t>
            </a:r>
            <a:r>
              <a:rPr lang="en-US" altLang="ko-KR" sz="1800" dirty="0"/>
              <a:t>, </a:t>
            </a:r>
            <a:r>
              <a:rPr lang="ko-KR" altLang="ko-KR" sz="1800" dirty="0"/>
              <a:t>급여의 자릿수를 </a:t>
            </a:r>
            <a:r>
              <a:rPr lang="ko-KR" altLang="ko-KR" sz="1800" dirty="0" smtClean="0"/>
              <a:t>출력하라</a:t>
            </a:r>
            <a:r>
              <a:rPr lang="en-US" altLang="ko-KR" sz="1800" dirty="0"/>
              <a:t>.</a:t>
            </a:r>
            <a:endParaRPr lang="ko-KR" altLang="ko-KR" sz="1800" dirty="0"/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3446884"/>
            <a:ext cx="68675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21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6)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이름 중 </a:t>
            </a:r>
            <a:r>
              <a:rPr lang="en-US" altLang="ko-KR" sz="1800" dirty="0" smtClean="0"/>
              <a:t>‘e’</a:t>
            </a:r>
            <a:r>
              <a:rPr lang="ko-KR" altLang="ko-KR" sz="1800" dirty="0"/>
              <a:t>자의 위치를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76" y="2492896"/>
            <a:ext cx="47244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33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7) </a:t>
            </a:r>
            <a:r>
              <a:rPr lang="ko-KR" altLang="ko-KR" sz="1800" dirty="0"/>
              <a:t>다음의 </a:t>
            </a:r>
            <a:r>
              <a:rPr lang="ko-KR" altLang="en-US" sz="1800" dirty="0" smtClean="0"/>
              <a:t>쿼리를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실행하고 </a:t>
            </a:r>
            <a:r>
              <a:rPr lang="ko-KR" altLang="ko-KR" sz="1800" dirty="0" smtClean="0"/>
              <a:t>결과를 분석하라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ROUND(4567.678),ROUND(4567.678,0),</a:t>
            </a:r>
          </a:p>
          <a:p>
            <a:pPr marL="109728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ROUND(4567.678,2),ROUND(4567.678,-2)</a:t>
            </a:r>
          </a:p>
          <a:p>
            <a:pPr marL="109728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 dual;</a:t>
            </a:r>
            <a:endParaRPr lang="ko-KR" altLang="ko-KR" sz="1800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/>
          </a:p>
          <a:p>
            <a:pPr marL="109728" indent="0">
              <a:buNone/>
            </a:pPr>
            <a:endParaRPr lang="ko-KR" altLang="ko-KR" sz="1800" dirty="0"/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562907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8)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 </a:t>
            </a:r>
            <a:r>
              <a:rPr lang="ko-KR" altLang="en-US" sz="1800" dirty="0" smtClean="0"/>
              <a:t>부서번호가 </a:t>
            </a:r>
            <a:r>
              <a:rPr lang="en-US" altLang="ko-KR" sz="1800" dirty="0" smtClean="0"/>
              <a:t>80</a:t>
            </a:r>
            <a:r>
              <a:rPr lang="ko-KR" altLang="en-US" sz="1800" dirty="0" smtClean="0"/>
              <a:t>인 사람의 </a:t>
            </a:r>
            <a:r>
              <a:rPr lang="ko-KR" altLang="ko-KR" sz="1800" dirty="0" smtClean="0"/>
              <a:t>급여를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30</a:t>
            </a:r>
            <a:r>
              <a:rPr lang="ko-KR" altLang="ko-KR" sz="1800" dirty="0"/>
              <a:t>으로 나눈 나머지를 구하여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42" y="2205186"/>
            <a:ext cx="38671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26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9)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30</a:t>
            </a:r>
            <a:r>
              <a:rPr lang="ko-KR" altLang="ko-KR" sz="1800" dirty="0"/>
              <a:t>번 부서 중 이름과 담당 업무를 연결하여 출력하여라</a:t>
            </a:r>
            <a:r>
              <a:rPr lang="en-US" altLang="ko-KR" sz="1800" dirty="0"/>
              <a:t>. </a:t>
            </a:r>
            <a:r>
              <a:rPr lang="ko-KR" altLang="ko-KR" sz="1800" dirty="0"/>
              <a:t>단 담당 업무를 한 줄 아래로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ko-KR" altLang="ko-KR" sz="18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ko-KR" altLang="en-US" sz="1800" dirty="0" smtClean="0"/>
              <a:t>보이기엔 </a:t>
            </a:r>
            <a:r>
              <a:rPr lang="ko-KR" altLang="en-US" sz="1800" dirty="0" err="1" smtClean="0"/>
              <a:t>한줄처럼</a:t>
            </a:r>
            <a:r>
              <a:rPr lang="ko-KR" altLang="en-US" sz="1800" dirty="0" smtClean="0"/>
              <a:t> 보이지만 </a:t>
            </a:r>
            <a:r>
              <a:rPr lang="ko-KR" altLang="en-US" sz="1800" dirty="0" err="1" smtClean="0"/>
              <a:t>그리드를</a:t>
            </a:r>
            <a:r>
              <a:rPr lang="ko-KR" altLang="en-US" sz="1800" dirty="0" smtClean="0"/>
              <a:t> 더블 클릭하면 </a:t>
            </a:r>
            <a:r>
              <a:rPr lang="ko-KR" altLang="en-US" sz="1800" dirty="0" err="1" smtClean="0"/>
              <a:t>개행</a:t>
            </a:r>
            <a:r>
              <a:rPr lang="ko-KR" altLang="en-US" sz="1800" dirty="0" smtClean="0"/>
              <a:t> 되었다는 것을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en-US" sz="1800" dirty="0" smtClean="0"/>
              <a:t>확인할 수 있습니다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7" y="2786058"/>
            <a:ext cx="64103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77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/>
              <a:t>문제</a:t>
            </a:r>
            <a:r>
              <a:rPr lang="en-US" altLang="ko-KR" sz="1800" dirty="0" smtClean="0"/>
              <a:t>10)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현재까지 근무일 수가 </a:t>
            </a:r>
            <a:r>
              <a:rPr lang="ko-KR" altLang="ko-KR" sz="1800" dirty="0" err="1"/>
              <a:t>몇주</a:t>
            </a:r>
            <a:r>
              <a:rPr lang="ko-KR" altLang="ko-KR" sz="1800" dirty="0"/>
              <a:t> </a:t>
            </a:r>
            <a:r>
              <a:rPr lang="ko-KR" altLang="ko-KR" sz="1800" dirty="0" err="1"/>
              <a:t>몇일</a:t>
            </a:r>
            <a:r>
              <a:rPr lang="ko-KR" altLang="ko-KR" sz="1800" dirty="0"/>
              <a:t> 인가를 출력하여라</a:t>
            </a:r>
            <a:r>
              <a:rPr lang="en-US" altLang="ko-KR" sz="1800" dirty="0"/>
              <a:t>. </a:t>
            </a:r>
            <a:r>
              <a:rPr lang="ko-KR" altLang="ko-KR" sz="1800" dirty="0"/>
              <a:t>단 근무 일수가 많은 사람 순으로 출력하여라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80" y="1958677"/>
            <a:ext cx="55245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57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11)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부서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50</a:t>
            </a:r>
            <a:r>
              <a:rPr lang="ko-KR" altLang="en-US" sz="1800" dirty="0" smtClean="0"/>
              <a:t>에서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급여 앞에</a:t>
            </a:r>
            <a:r>
              <a:rPr lang="en-US" altLang="ko-KR" sz="1800" dirty="0"/>
              <a:t> $</a:t>
            </a:r>
            <a:r>
              <a:rPr lang="ko-KR" altLang="ko-KR" sz="1800" dirty="0"/>
              <a:t>를 삽입하고</a:t>
            </a:r>
            <a:r>
              <a:rPr lang="en-US" altLang="ko-KR" sz="1800" dirty="0"/>
              <a:t> 3</a:t>
            </a:r>
            <a:r>
              <a:rPr lang="ko-KR" altLang="ko-KR" sz="1800" dirty="0"/>
              <a:t>자리마다</a:t>
            </a:r>
            <a:r>
              <a:rPr lang="en-US" altLang="ko-KR" sz="1800" dirty="0"/>
              <a:t> ,</a:t>
            </a:r>
            <a:r>
              <a:rPr lang="ko-KR" altLang="ko-KR" sz="1800" dirty="0"/>
              <a:t>를 </a:t>
            </a:r>
            <a:r>
              <a:rPr lang="ko-KR" altLang="ko-KR" sz="1800" dirty="0" smtClean="0"/>
              <a:t>출력하라</a:t>
            </a: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55181"/>
            <a:ext cx="4971158" cy="369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50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12) </a:t>
            </a:r>
            <a:r>
              <a:rPr lang="ko-KR" altLang="ko-KR" sz="1800" dirty="0"/>
              <a:t>다음의 결과를 분석하여 보아라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277" y="2656880"/>
            <a:ext cx="3783195" cy="40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5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4) </a:t>
            </a:r>
            <a:r>
              <a:rPr lang="ko-KR" altLang="ko-KR" sz="1800" dirty="0"/>
              <a:t>모든 종업원의 급여를</a:t>
            </a:r>
            <a:r>
              <a:rPr lang="en-US" altLang="ko-KR" sz="1800" dirty="0"/>
              <a:t> $300</a:t>
            </a:r>
            <a:r>
              <a:rPr lang="ko-KR" altLang="ko-KR" sz="1800" dirty="0"/>
              <a:t>증가 시키기 </a:t>
            </a:r>
            <a:r>
              <a:rPr lang="ko-KR" altLang="ko-KR" sz="1800" dirty="0" smtClean="0"/>
              <a:t>위해</a:t>
            </a:r>
            <a:r>
              <a:rPr lang="ko-KR" altLang="en-US" sz="1800" dirty="0" smtClean="0"/>
              <a:t>서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덧셈 연산자를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사용하고 </a:t>
            </a:r>
            <a:r>
              <a:rPr lang="ko-KR" altLang="ko-KR" sz="1800" dirty="0"/>
              <a:t>결과에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SALARY+300</a:t>
            </a:r>
            <a:r>
              <a:rPr lang="ko-KR" altLang="ko-KR" sz="1800" dirty="0"/>
              <a:t>을 디스플레이 합니다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</a:t>
            </a:r>
            <a:endParaRPr lang="en-US" altLang="ko-KR" sz="1800" dirty="0"/>
          </a:p>
          <a:p>
            <a:pPr marL="109728" indent="0">
              <a:buNone/>
            </a:pPr>
            <a:endParaRPr lang="ko-KR" altLang="ko-KR" sz="1800" dirty="0"/>
          </a:p>
          <a:p>
            <a:pPr marL="109728" indent="0">
              <a:buNone/>
            </a:pPr>
            <a:endParaRPr lang="en-US" altLang="ko-KR" sz="1800" dirty="0">
              <a:solidFill>
                <a:srgbClr val="0000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420888"/>
            <a:ext cx="4315941" cy="38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54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42797"/>
            <a:ext cx="8229600" cy="44504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/>
              <a:t>1) 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모든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SALESMAN(SA_MAN)</a:t>
            </a:r>
            <a:r>
              <a:rPr lang="ko-KR" altLang="ko-KR" sz="1800" dirty="0" smtClean="0"/>
              <a:t>에 </a:t>
            </a:r>
            <a:r>
              <a:rPr lang="ko-KR" altLang="ko-KR" sz="1800" dirty="0"/>
              <a:t>대하여 급여의 평균</a:t>
            </a:r>
            <a:r>
              <a:rPr lang="en-US" altLang="ko-KR" sz="1800" dirty="0"/>
              <a:t>, </a:t>
            </a:r>
            <a:r>
              <a:rPr lang="ko-KR" altLang="ko-KR" sz="1800" dirty="0"/>
              <a:t>최고액</a:t>
            </a:r>
            <a:r>
              <a:rPr lang="en-US" altLang="ko-KR" sz="1800" dirty="0"/>
              <a:t>, </a:t>
            </a:r>
            <a:r>
              <a:rPr lang="ko-KR" altLang="ko-KR" sz="1800" dirty="0"/>
              <a:t>최저액</a:t>
            </a:r>
            <a:r>
              <a:rPr lang="en-US" altLang="ko-KR" sz="1800" dirty="0"/>
              <a:t>, </a:t>
            </a:r>
            <a:r>
              <a:rPr lang="ko-KR" altLang="ko-KR" sz="1800" dirty="0"/>
              <a:t>합계를 구하여 출력하여라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</p:txBody>
      </p: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그룹 함수 실습 과제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693765"/>
            <a:ext cx="49530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889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2)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 </a:t>
            </a:r>
            <a:r>
              <a:rPr lang="ko-KR" altLang="ko-KR" sz="1800" dirty="0"/>
              <a:t>등록되어 있는 인원수</a:t>
            </a:r>
            <a:r>
              <a:rPr lang="en-US" altLang="ko-KR" sz="1800" dirty="0"/>
              <a:t>, </a:t>
            </a:r>
            <a:r>
              <a:rPr lang="ko-KR" altLang="ko-KR" sz="1800" dirty="0" smtClean="0"/>
              <a:t>보너스</a:t>
            </a:r>
            <a:r>
              <a:rPr lang="ko-KR" altLang="en-US" sz="1800" dirty="0" smtClean="0"/>
              <a:t>가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NULL</a:t>
            </a:r>
            <a:r>
              <a:rPr lang="ko-KR" altLang="ko-KR" sz="1800" dirty="0"/>
              <a:t>이 아닌 인원수</a:t>
            </a:r>
            <a:r>
              <a:rPr lang="en-US" altLang="ko-KR" sz="1800" dirty="0"/>
              <a:t>, </a:t>
            </a:r>
            <a:r>
              <a:rPr lang="ko-KR" altLang="ko-KR" sz="1800" dirty="0"/>
              <a:t>보너스의 평균</a:t>
            </a:r>
            <a:r>
              <a:rPr lang="en-US" altLang="ko-KR" sz="1800" dirty="0"/>
              <a:t>, </a:t>
            </a:r>
            <a:r>
              <a:rPr lang="ko-KR" altLang="ko-KR" sz="1800" dirty="0"/>
              <a:t>등록되어 있는 부서의 수를 구하여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ko-KR" altLang="ko-KR" sz="1800" dirty="0"/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3140943"/>
            <a:ext cx="56864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38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3)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부서별로 인원수</a:t>
            </a:r>
            <a:r>
              <a:rPr lang="en-US" altLang="ko-KR" sz="1800" dirty="0" smtClean="0"/>
              <a:t>, </a:t>
            </a:r>
            <a:r>
              <a:rPr lang="ko-KR" altLang="ko-KR" sz="1800" dirty="0" smtClean="0"/>
              <a:t>평균 </a:t>
            </a:r>
            <a:r>
              <a:rPr lang="ko-KR" altLang="ko-KR" sz="1800" dirty="0"/>
              <a:t>급여</a:t>
            </a:r>
            <a:r>
              <a:rPr lang="en-US" altLang="ko-KR" sz="1800" dirty="0" smtClean="0"/>
              <a:t>, </a:t>
            </a:r>
            <a:r>
              <a:rPr lang="ko-KR" altLang="ko-KR" sz="1800" dirty="0" smtClean="0"/>
              <a:t>최저급여</a:t>
            </a:r>
            <a:r>
              <a:rPr lang="en-US" altLang="ko-KR" sz="1800" dirty="0" smtClean="0"/>
              <a:t>, </a:t>
            </a:r>
            <a:r>
              <a:rPr lang="ko-KR" altLang="ko-KR" sz="1800" dirty="0" smtClean="0"/>
              <a:t>최고 </a:t>
            </a:r>
            <a:r>
              <a:rPr lang="ko-KR" altLang="ko-KR" sz="1800" dirty="0"/>
              <a:t>급여</a:t>
            </a:r>
            <a:r>
              <a:rPr lang="en-US" altLang="ko-KR" sz="1800" dirty="0" smtClean="0"/>
              <a:t>, </a:t>
            </a:r>
            <a:r>
              <a:rPr lang="ko-KR" altLang="ko-KR" sz="1800" dirty="0" smtClean="0"/>
              <a:t>급여의 </a:t>
            </a:r>
            <a:r>
              <a:rPr lang="ko-KR" altLang="ko-KR" sz="1800" dirty="0"/>
              <a:t>합을 구하여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3147020"/>
            <a:ext cx="71151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64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4) </a:t>
            </a:r>
            <a:r>
              <a:rPr lang="en-US" altLang="ko-KR" sz="1800" dirty="0"/>
              <a:t>EMPLOYEES </a:t>
            </a:r>
            <a:r>
              <a:rPr lang="ko-KR" altLang="ko-KR" sz="1800" dirty="0"/>
              <a:t>테이블에서 </a:t>
            </a:r>
            <a:r>
              <a:rPr lang="ko-KR" altLang="ko-KR" sz="1800" dirty="0" smtClean="0"/>
              <a:t>각 </a:t>
            </a:r>
            <a:r>
              <a:rPr lang="ko-KR" altLang="ko-KR" sz="1800" dirty="0"/>
              <a:t>부서별로 인원수</a:t>
            </a:r>
            <a:r>
              <a:rPr lang="en-US" altLang="ko-KR" sz="1800" dirty="0"/>
              <a:t>,</a:t>
            </a:r>
            <a:r>
              <a:rPr lang="ko-KR" altLang="ko-KR" sz="1800" dirty="0"/>
              <a:t>급여의 평균</a:t>
            </a:r>
            <a:r>
              <a:rPr lang="en-US" altLang="ko-KR" sz="1800" dirty="0"/>
              <a:t>, </a:t>
            </a:r>
            <a:r>
              <a:rPr lang="ko-KR" altLang="ko-KR" sz="1800" dirty="0"/>
              <a:t>최저 급여</a:t>
            </a:r>
            <a:r>
              <a:rPr lang="en-US" altLang="ko-KR" sz="1800" dirty="0"/>
              <a:t>, </a:t>
            </a:r>
            <a:r>
              <a:rPr lang="ko-KR" altLang="ko-KR" sz="1800" dirty="0"/>
              <a:t>최고 급여</a:t>
            </a:r>
            <a:r>
              <a:rPr lang="en-US" altLang="ko-KR" sz="1800" dirty="0"/>
              <a:t>, </a:t>
            </a:r>
            <a:r>
              <a:rPr lang="ko-KR" altLang="ko-KR" sz="1800" dirty="0"/>
              <a:t>급여의 합을 구하여 급여의 합이 많은 순으로 출력하여라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ko-KR" altLang="ko-KR" sz="1800" dirty="0"/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" y="3247603"/>
            <a:ext cx="82391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24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5) </a:t>
            </a:r>
            <a:r>
              <a:rPr lang="en-US" altLang="ko-KR" sz="1800" dirty="0"/>
              <a:t>EMPLOYEES </a:t>
            </a:r>
            <a:r>
              <a:rPr lang="ko-KR" altLang="ko-KR" sz="1800" dirty="0"/>
              <a:t>테이블에서 </a:t>
            </a:r>
            <a:r>
              <a:rPr lang="ko-KR" altLang="ko-KR" sz="1800" dirty="0" smtClean="0"/>
              <a:t>부서별</a:t>
            </a:r>
            <a:r>
              <a:rPr lang="en-US" altLang="ko-KR" sz="1800" dirty="0"/>
              <a:t>, </a:t>
            </a:r>
            <a:r>
              <a:rPr lang="ko-KR" altLang="ko-KR" sz="1800" dirty="0"/>
              <a:t>업무별 </a:t>
            </a:r>
            <a:r>
              <a:rPr lang="ko-KR" altLang="ko-KR" sz="1800" dirty="0" err="1"/>
              <a:t>그룹하여</a:t>
            </a:r>
            <a:r>
              <a:rPr lang="ko-KR" altLang="ko-KR" sz="1800" dirty="0"/>
              <a:t> 결과를 부서번호</a:t>
            </a:r>
            <a:r>
              <a:rPr lang="en-US" altLang="ko-KR" sz="1800" dirty="0"/>
              <a:t>, </a:t>
            </a:r>
            <a:r>
              <a:rPr lang="ko-KR" altLang="ko-KR" sz="1800" dirty="0"/>
              <a:t>업무</a:t>
            </a:r>
            <a:r>
              <a:rPr lang="en-US" altLang="ko-KR" sz="1800" dirty="0"/>
              <a:t>, </a:t>
            </a:r>
            <a:r>
              <a:rPr lang="ko-KR" altLang="ko-KR" sz="1800" dirty="0"/>
              <a:t>인원수</a:t>
            </a:r>
            <a:r>
              <a:rPr lang="en-US" altLang="ko-KR" sz="1800" dirty="0"/>
              <a:t>, </a:t>
            </a:r>
            <a:r>
              <a:rPr lang="ko-KR" altLang="ko-KR" sz="1800" dirty="0"/>
              <a:t>급여의 평균</a:t>
            </a:r>
            <a:r>
              <a:rPr lang="en-US" altLang="ko-KR" sz="1800" dirty="0"/>
              <a:t>, </a:t>
            </a:r>
            <a:r>
              <a:rPr lang="ko-KR" altLang="ko-KR" sz="1800" dirty="0"/>
              <a:t>급여의 합을 구하여 출력하여라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26518"/>
            <a:ext cx="70104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226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6) </a:t>
            </a:r>
            <a:r>
              <a:rPr lang="en-US" altLang="ko-KR" sz="1800" dirty="0"/>
              <a:t>EMPLOYEES </a:t>
            </a:r>
            <a:r>
              <a:rPr lang="ko-KR" altLang="ko-KR" sz="1800" dirty="0"/>
              <a:t>테이블에서 </a:t>
            </a:r>
            <a:r>
              <a:rPr lang="ko-KR" altLang="ko-KR" sz="1800" dirty="0" smtClean="0"/>
              <a:t>부서 </a:t>
            </a:r>
            <a:r>
              <a:rPr lang="ko-KR" altLang="ko-KR" sz="1800" dirty="0"/>
              <a:t>인원이</a:t>
            </a:r>
            <a:r>
              <a:rPr lang="en-US" altLang="ko-KR" sz="1800" dirty="0"/>
              <a:t> 4</a:t>
            </a:r>
            <a:r>
              <a:rPr lang="ko-KR" altLang="ko-KR" sz="1800" dirty="0"/>
              <a:t>명보다 많은 부서의 부서번호</a:t>
            </a:r>
            <a:r>
              <a:rPr lang="en-US" altLang="ko-KR" sz="1800" dirty="0"/>
              <a:t>, </a:t>
            </a:r>
            <a:r>
              <a:rPr lang="ko-KR" altLang="ko-KR" sz="1800" dirty="0"/>
              <a:t>인원수</a:t>
            </a:r>
            <a:r>
              <a:rPr lang="en-US" altLang="ko-KR" sz="1800" dirty="0"/>
              <a:t>, </a:t>
            </a:r>
            <a:r>
              <a:rPr lang="ko-KR" altLang="ko-KR" sz="1800" dirty="0"/>
              <a:t>급여의 합을 구하여 출력하여라</a:t>
            </a:r>
            <a:r>
              <a:rPr lang="en-US" altLang="ko-KR" sz="1800" dirty="0" smtClean="0"/>
              <a:t>.(</a:t>
            </a:r>
            <a:r>
              <a:rPr lang="en-US" altLang="ko-KR" sz="1800" dirty="0"/>
              <a:t>GROUP </a:t>
            </a:r>
            <a:r>
              <a:rPr lang="en-US" altLang="ko-KR" sz="1800" dirty="0" smtClean="0"/>
              <a:t>BY, HAVING)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3429000"/>
            <a:ext cx="37242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834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7)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급여가 최대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10000</a:t>
            </a:r>
            <a:r>
              <a:rPr lang="ko-KR" altLang="ko-KR" sz="1800" dirty="0"/>
              <a:t>이상인 부서에 대해서 부서번호</a:t>
            </a:r>
            <a:r>
              <a:rPr lang="en-US" altLang="ko-KR" sz="1800" dirty="0"/>
              <a:t>, </a:t>
            </a:r>
            <a:r>
              <a:rPr lang="ko-KR" altLang="ko-KR" sz="1800" dirty="0"/>
              <a:t>평균 급여</a:t>
            </a:r>
            <a:r>
              <a:rPr lang="en-US" altLang="ko-KR" sz="1800" dirty="0"/>
              <a:t>, </a:t>
            </a:r>
            <a:r>
              <a:rPr lang="ko-KR" altLang="ko-KR" sz="1800" dirty="0"/>
              <a:t>급여의 합을 구하여 출력하여라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3140968"/>
            <a:ext cx="62103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61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8)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업무별 급여의 평균이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10000 </a:t>
            </a:r>
            <a:r>
              <a:rPr lang="ko-KR" altLang="ko-KR" sz="1800" dirty="0"/>
              <a:t>이상인 업무에 대해서 업무명</a:t>
            </a:r>
            <a:r>
              <a:rPr lang="en-US" altLang="ko-KR" sz="1800" dirty="0"/>
              <a:t>,</a:t>
            </a:r>
            <a:r>
              <a:rPr lang="ko-KR" altLang="ko-KR" sz="1800" dirty="0"/>
              <a:t>평균 급여</a:t>
            </a:r>
            <a:r>
              <a:rPr lang="en-US" altLang="ko-KR" sz="1800" dirty="0"/>
              <a:t>, </a:t>
            </a:r>
            <a:r>
              <a:rPr lang="ko-KR" altLang="ko-KR" sz="1800" dirty="0"/>
              <a:t>급여의 합을 구하여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12" y="3085306"/>
            <a:ext cx="33051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73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9)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전체 월급이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10000</a:t>
            </a:r>
            <a:r>
              <a:rPr lang="ko-KR" altLang="ko-KR" sz="1800" dirty="0"/>
              <a:t>을 초과하는 각 업무에 대해서 업무와 </a:t>
            </a:r>
            <a:r>
              <a:rPr lang="ko-KR" altLang="ko-KR" sz="1800" dirty="0" err="1"/>
              <a:t>월급여</a:t>
            </a:r>
            <a:r>
              <a:rPr lang="ko-KR" altLang="ko-KR" sz="1800" dirty="0"/>
              <a:t> 합계를 </a:t>
            </a:r>
            <a:r>
              <a:rPr lang="ko-KR" altLang="ko-KR" sz="1800" dirty="0" smtClean="0"/>
              <a:t>출력하라</a:t>
            </a:r>
            <a:r>
              <a:rPr lang="en-US" altLang="ko-KR" sz="1800" dirty="0"/>
              <a:t>. </a:t>
            </a:r>
            <a:r>
              <a:rPr lang="ko-KR" altLang="ko-KR" sz="1800" dirty="0"/>
              <a:t>단 판매원은 제외하고 월 급여 합계로 정렬</a:t>
            </a:r>
            <a:r>
              <a:rPr lang="en-US" altLang="ko-KR" sz="1800" dirty="0"/>
              <a:t>(</a:t>
            </a:r>
            <a:r>
              <a:rPr lang="ko-KR" altLang="ko-KR" sz="1800" dirty="0"/>
              <a:t>내림차순</a:t>
            </a:r>
            <a:r>
              <a:rPr lang="en-US" altLang="ko-KR" sz="1800" dirty="0"/>
              <a:t>)</a:t>
            </a:r>
            <a:r>
              <a:rPr lang="ko-KR" altLang="ko-KR" sz="1800" dirty="0" smtClean="0"/>
              <a:t>하라</a:t>
            </a:r>
            <a:r>
              <a:rPr lang="en-US" altLang="ko-KR" sz="1800" dirty="0" smtClean="0"/>
              <a:t>.(SA_)</a:t>
            </a:r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28" y="3136354"/>
            <a:ext cx="22479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1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5) </a:t>
            </a:r>
            <a:r>
              <a:rPr lang="en-US" altLang="ko-KR" sz="1800" dirty="0"/>
              <a:t>EMP </a:t>
            </a:r>
            <a:r>
              <a:rPr lang="ko-KR" altLang="ko-KR" sz="1800" dirty="0"/>
              <a:t>테이블에서 사원번호</a:t>
            </a:r>
            <a:r>
              <a:rPr lang="en-US" altLang="ko-KR" sz="1800" dirty="0"/>
              <a:t>, </a:t>
            </a:r>
            <a:r>
              <a:rPr lang="ko-KR" altLang="ko-KR" sz="1800" dirty="0"/>
              <a:t>이름</a:t>
            </a:r>
            <a:r>
              <a:rPr lang="en-US" altLang="ko-KR" sz="1800" dirty="0"/>
              <a:t>, </a:t>
            </a:r>
            <a:r>
              <a:rPr lang="ko-KR" altLang="ko-KR" sz="1800" dirty="0"/>
              <a:t>급여</a:t>
            </a:r>
            <a:r>
              <a:rPr lang="en-US" altLang="ko-KR" sz="1800" dirty="0"/>
              <a:t>, </a:t>
            </a:r>
            <a:r>
              <a:rPr lang="ko-KR" altLang="ko-KR" sz="1800" dirty="0"/>
              <a:t>보너스</a:t>
            </a:r>
            <a:r>
              <a:rPr lang="en-US" altLang="ko-KR" sz="1800" dirty="0"/>
              <a:t>, </a:t>
            </a:r>
            <a:r>
              <a:rPr lang="ko-KR" altLang="ko-KR" sz="1800" dirty="0"/>
              <a:t>보너스 금액을 </a:t>
            </a:r>
            <a:r>
              <a:rPr lang="ko-KR" altLang="ko-KR" sz="1800" dirty="0" smtClean="0"/>
              <a:t>출력하여라</a:t>
            </a:r>
            <a:r>
              <a:rPr lang="en-US" altLang="ko-KR" sz="1800" dirty="0" smtClean="0"/>
              <a:t>. (</a:t>
            </a:r>
            <a:r>
              <a:rPr lang="ko-KR" altLang="en-US" sz="1800" dirty="0"/>
              <a:t>참고로 보너스는 월급 </a:t>
            </a:r>
            <a:r>
              <a:rPr lang="en-US" altLang="ko-KR" sz="1800" dirty="0"/>
              <a:t>+ (</a:t>
            </a:r>
            <a:r>
              <a:rPr lang="ko-KR" altLang="en-US" sz="1800" dirty="0"/>
              <a:t>월급*커미션</a:t>
            </a:r>
            <a:r>
              <a:rPr lang="en-US" altLang="ko-KR" sz="1800" dirty="0" smtClean="0"/>
              <a:t>))</a:t>
            </a:r>
          </a:p>
          <a:p>
            <a:pPr marL="109728" indent="0">
              <a:buNone/>
            </a:pPr>
            <a:r>
              <a:rPr lang="en-US" altLang="ko-KR" sz="1800" dirty="0"/>
              <a:t>	</a:t>
            </a:r>
          </a:p>
          <a:p>
            <a:pPr marL="109728" indent="0">
              <a:buNone/>
            </a:pPr>
            <a:endParaRPr lang="ko-KR" altLang="ko-KR" sz="1800" dirty="0"/>
          </a:p>
          <a:p>
            <a:pPr marL="109728" indent="0">
              <a:buNone/>
            </a:pPr>
            <a:endParaRPr lang="en-US" altLang="ko-KR" sz="1800" dirty="0">
              <a:solidFill>
                <a:srgbClr val="0000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80928"/>
            <a:ext cx="5904656" cy="388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9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/>
              <a:t>문제</a:t>
            </a:r>
            <a:r>
              <a:rPr lang="en-US" altLang="ko-KR" sz="1800" dirty="0"/>
              <a:t>6) EMPLOYEES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LAST_NAME</a:t>
            </a:r>
            <a:r>
              <a:rPr lang="ko-KR" altLang="en-US" sz="1800" dirty="0" smtClean="0"/>
              <a:t>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이름으</a:t>
            </a:r>
            <a:r>
              <a:rPr lang="ko-KR" altLang="ko-KR" sz="1800" dirty="0" smtClean="0"/>
              <a:t>로</a:t>
            </a:r>
            <a:r>
              <a:rPr lang="en-US" altLang="ko-KR" sz="1800" dirty="0" smtClean="0"/>
              <a:t> </a:t>
            </a:r>
          </a:p>
          <a:p>
            <a:pPr marL="109728" indent="0">
              <a:buNone/>
            </a:pPr>
            <a:r>
              <a:rPr lang="en-US" altLang="ko-KR" sz="1800" dirty="0" smtClean="0"/>
              <a:t>SALARY</a:t>
            </a:r>
            <a:r>
              <a:rPr lang="ko-KR" altLang="ko-KR" sz="1800" dirty="0" smtClean="0"/>
              <a:t>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급여</a:t>
            </a:r>
            <a:r>
              <a:rPr lang="ko-KR" altLang="ko-KR" sz="1800" dirty="0" smtClean="0"/>
              <a:t>로 </a:t>
            </a:r>
            <a:r>
              <a:rPr lang="ko-KR" altLang="ko-KR" sz="1800" dirty="0"/>
              <a:t>출력하여라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r>
              <a:rPr lang="en-US" altLang="ko-KR" sz="1800" dirty="0" smtClean="0"/>
              <a:t>	</a:t>
            </a:r>
            <a:endParaRPr lang="en-US" altLang="ko-KR" sz="1800" dirty="0">
              <a:solidFill>
                <a:srgbClr val="0000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420888"/>
            <a:ext cx="2528281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3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/>
              <a:t>문제</a:t>
            </a:r>
            <a:r>
              <a:rPr lang="en-US" altLang="ko-KR" sz="1800" dirty="0"/>
              <a:t>7) EMPLOYEES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LAST_NAME</a:t>
            </a:r>
            <a:r>
              <a:rPr lang="ko-KR" altLang="en-US" sz="1800" dirty="0" smtClean="0"/>
              <a:t>을</a:t>
            </a:r>
            <a:r>
              <a:rPr lang="en-US" altLang="ko-KR" sz="1800" dirty="0" smtClean="0"/>
              <a:t> Name</a:t>
            </a:r>
            <a:r>
              <a:rPr lang="ko-KR" altLang="en-US" sz="1800" dirty="0" smtClean="0"/>
              <a:t>으</a:t>
            </a:r>
            <a:r>
              <a:rPr lang="ko-KR" altLang="ko-KR" sz="1800" dirty="0" smtClean="0"/>
              <a:t>로</a:t>
            </a:r>
            <a:r>
              <a:rPr lang="en-US" altLang="ko-KR" sz="1800" dirty="0" smtClean="0"/>
              <a:t> </a:t>
            </a:r>
          </a:p>
          <a:p>
            <a:pPr marL="109728" indent="0">
              <a:buNone/>
            </a:pPr>
            <a:r>
              <a:rPr lang="en-US" altLang="ko-KR" sz="1800" dirty="0"/>
              <a:t>SALARY </a:t>
            </a:r>
            <a:r>
              <a:rPr lang="en-US" altLang="ko-KR" sz="1800" dirty="0" smtClean="0"/>
              <a:t>*12</a:t>
            </a:r>
            <a:r>
              <a:rPr lang="ko-KR" altLang="ko-KR" sz="1800" dirty="0" smtClean="0"/>
              <a:t>를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Annual </a:t>
            </a:r>
            <a:r>
              <a:rPr lang="en-US" altLang="ko-KR" sz="1800" dirty="0" smtClean="0"/>
              <a:t>Salary(</a:t>
            </a:r>
            <a:r>
              <a:rPr lang="ko-KR" altLang="en-US" sz="1800" dirty="0" smtClean="0"/>
              <a:t>연봉</a:t>
            </a:r>
            <a:r>
              <a:rPr lang="en-US" altLang="ko-KR" sz="1800" dirty="0" smtClean="0"/>
              <a:t>)</a:t>
            </a:r>
            <a:r>
              <a:rPr lang="ko-KR" altLang="ko-KR" sz="1800" dirty="0" smtClean="0"/>
              <a:t>로 </a:t>
            </a:r>
            <a:r>
              <a:rPr lang="ko-KR" altLang="ko-KR" sz="1800" dirty="0"/>
              <a:t>출력하여라</a:t>
            </a:r>
          </a:p>
          <a:p>
            <a:pPr marL="109728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</a:t>
            </a:r>
            <a:endParaRPr lang="en-US" altLang="ko-KR" sz="1800" dirty="0">
              <a:solidFill>
                <a:srgbClr val="0000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52" y="2564904"/>
            <a:ext cx="2626792" cy="374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2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/>
              <a:t>문제</a:t>
            </a:r>
            <a:r>
              <a:rPr lang="en-US" altLang="ko-KR" sz="1800" dirty="0"/>
              <a:t>9) 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이름과 업무를 연결하여 출력하여라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r>
              <a:rPr lang="en-US" altLang="ko-KR" sz="1800" dirty="0"/>
              <a:t>	</a:t>
            </a:r>
            <a:endParaRPr lang="ko-KR" altLang="ko-KR" sz="1800" dirty="0">
              <a:solidFill>
                <a:srgbClr val="0000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132856"/>
            <a:ext cx="2833861" cy="397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5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/>
              <a:t>문제</a:t>
            </a:r>
            <a:r>
              <a:rPr lang="en-US" altLang="ko-KR" sz="1800" dirty="0"/>
              <a:t>10) 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이름과 업무를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en-US" altLang="ko-KR" sz="1800" dirty="0" smtClean="0"/>
              <a:t>“</a:t>
            </a:r>
            <a:r>
              <a:rPr lang="en-US" altLang="ko-KR" sz="1800" dirty="0"/>
              <a:t>KING is a PRESIDENT” </a:t>
            </a:r>
            <a:r>
              <a:rPr lang="ko-KR" altLang="ko-KR" sz="1800" dirty="0"/>
              <a:t>형식으로 출력하여라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en-US" altLang="ko-KR" sz="1800" dirty="0" smtClean="0"/>
              <a:t>	</a:t>
            </a:r>
            <a:endParaRPr lang="ko-KR" altLang="ko-KR" sz="1800" dirty="0">
              <a:solidFill>
                <a:srgbClr val="0000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23" y="2575088"/>
            <a:ext cx="2876153" cy="37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73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2991</TotalTime>
  <Words>1083</Words>
  <Application>Microsoft Office PowerPoint</Application>
  <PresentationFormat>화면 슬라이드 쇼(4:3)</PresentationFormat>
  <Paragraphs>162</Paragraphs>
  <Slides>48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광장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기본 함수 실습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그룹 함수 실습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dbs1012</cp:lastModifiedBy>
  <cp:revision>134</cp:revision>
  <dcterms:created xsi:type="dcterms:W3CDTF">2015-05-26T03:02:29Z</dcterms:created>
  <dcterms:modified xsi:type="dcterms:W3CDTF">2017-06-13T08:09:47Z</dcterms:modified>
</cp:coreProperties>
</file>