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82598"/>
  </p:normalViewPr>
  <p:slideViewPr>
    <p:cSldViewPr snapToGrid="0" snapToObjects="1">
      <p:cViewPr varScale="1">
        <p:scale>
          <a:sx n="89" d="100"/>
          <a:sy n="89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0B0FB-6BF7-0A42-B38C-E5A09FFC2EE9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DFFB4-9349-7F4A-82BD-1474CDB1B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Driving Experience, Safety enforcement, Intelligent Cruise Control, Comfort Management,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FFB4-9349-7F4A-82BD-1474CDB1B5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Trace those requirements to use cases. When prioritizing we analyzed</a:t>
            </a:r>
            <a:r>
              <a:rPr lang="en-US" baseline="0" dirty="0" smtClean="0"/>
              <a:t> them in the basis of what is a must have, should have, could have, and want to have.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FFB4-9349-7F4A-82BD-1474CDB1B5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 because we</a:t>
            </a:r>
            <a:r>
              <a:rPr lang="en-US" baseline="0" dirty="0" smtClean="0"/>
              <a:t> have been given a set of disparate data and we are required to make sense of it. </a:t>
            </a:r>
          </a:p>
          <a:p>
            <a:r>
              <a:rPr lang="en-US" baseline="0" dirty="0" smtClean="0"/>
              <a:t>Used </a:t>
            </a:r>
            <a:r>
              <a:rPr lang="en-US" baseline="0" dirty="0" err="1" smtClean="0"/>
              <a:t>ch.</a:t>
            </a:r>
            <a:r>
              <a:rPr lang="en-US" baseline="0" dirty="0" smtClean="0"/>
              <a:t> 6 as guideline:</a:t>
            </a:r>
          </a:p>
          <a:p>
            <a:r>
              <a:rPr lang="en-US" baseline="0" dirty="0" smtClean="0"/>
              <a:t>Considered inheritance for Person class (passenger, driver)</a:t>
            </a:r>
          </a:p>
          <a:p>
            <a:r>
              <a:rPr lang="en-US" baseline="0" dirty="0" smtClean="0"/>
              <a:t>Mention that we are currently trying to minimize coupling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FFB4-9349-7F4A-82BD-1474CDB1B5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Helped</a:t>
            </a:r>
            <a:r>
              <a:rPr lang="en-US" baseline="0" dirty="0" smtClean="0"/>
              <a:t> our understanding of the system and identify classes because they help us better understand how the system should behave.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FFB4-9349-7F4A-82BD-1474CDB1B5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7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48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27C2-E9E0-B141-A82C-0F1EE6D6D604}" type="datetimeFigureOut">
              <a:rPr lang="en-US" smtClean="0"/>
              <a:t>2/15/16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24B1-D955-2749-96E0-215A1488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Blackhawks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IoT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 Project</a:t>
            </a:r>
            <a:endParaRPr lang="en-US" b="1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>What we’ve been up to</a:t>
            </a:r>
            <a:endParaRPr lang="en-US" b="1" dirty="0">
              <a:solidFill>
                <a:schemeClr val="bg1"/>
              </a:solidFill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3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assignment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abstractions using sensor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Abstract measures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2"/>
          <a:stretch/>
        </p:blipFill>
        <p:spPr>
          <a:xfrm>
            <a:off x="6403692" y="1690688"/>
            <a:ext cx="4708003" cy="38397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03" y="2339894"/>
            <a:ext cx="2150761" cy="21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Finding our requirements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Find requirements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Non functional</a:t>
            </a:r>
          </a:p>
          <a:p>
            <a:r>
              <a:rPr lang="en-US" dirty="0" smtClean="0"/>
              <a:t>Actors</a:t>
            </a:r>
          </a:p>
          <a:p>
            <a:r>
              <a:rPr lang="en-US" dirty="0" smtClean="0"/>
              <a:t>Prioritize</a:t>
            </a:r>
          </a:p>
          <a:p>
            <a:r>
              <a:rPr lang="en-US" dirty="0" smtClean="0"/>
              <a:t>Use cases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773" y="5097908"/>
            <a:ext cx="1636541" cy="14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2264" y="1825625"/>
            <a:ext cx="10327472" cy="4351338"/>
          </a:xfrm>
        </p:spPr>
      </p:pic>
    </p:spTree>
    <p:extLst>
      <p:ext uri="{BB962C8B-B14F-4D97-AF65-F5344CB8AC3E}">
        <p14:creationId xmlns:p14="http://schemas.microsoft.com/office/powerpoint/2010/main" val="1868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desired system behavior –hard</a:t>
            </a:r>
          </a:p>
          <a:p>
            <a:r>
              <a:rPr lang="en-US" dirty="0" smtClean="0"/>
              <a:t>Go from what to how</a:t>
            </a:r>
          </a:p>
          <a:p>
            <a:r>
              <a:rPr lang="en-US" dirty="0" smtClean="0"/>
              <a:t>Capture the essential</a:t>
            </a:r>
          </a:p>
          <a:p>
            <a:pPr lvl="1"/>
            <a:r>
              <a:rPr lang="en-US" dirty="0" err="1" smtClean="0"/>
              <a:t>NoiseSensors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Radio</a:t>
            </a:r>
          </a:p>
          <a:p>
            <a:r>
              <a:rPr lang="en-US" dirty="0" smtClean="0"/>
              <a:t>Considered inheritance</a:t>
            </a:r>
          </a:p>
          <a:p>
            <a:r>
              <a:rPr lang="en-US" dirty="0" smtClean="0"/>
              <a:t>Minimize coupling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 descr="https://lh6.googleusercontent.com/QWhy39r_OMDI2NKxjPplaQRp-Pq90FYPSHa8bkLmhi3VaPWDkb3i0ERKiQwc6k8692uT2NUOVxODVYBRcTFLirX4R64k8nH38RSvc89-xtobxxe5RFNPE-gv8_eZwRf-20a7X4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2" y="2915444"/>
            <a:ext cx="408790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75" y="5087144"/>
            <a:ext cx="1636541" cy="1418335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 flipH="1">
            <a:off x="6586538" y="2915444"/>
            <a:ext cx="3945028" cy="2306637"/>
          </a:xfrm>
          <a:prstGeom prst="wedgeRoundRectCallout">
            <a:avLst>
              <a:gd name="adj1" fmla="val -37431"/>
              <a:gd name="adj2" fmla="val 65822"/>
              <a:gd name="adj3" fmla="val 166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50" y="2235994"/>
            <a:ext cx="9359900" cy="3530600"/>
          </a:xfrm>
        </p:spPr>
      </p:pic>
    </p:spTree>
    <p:extLst>
      <p:ext uri="{BB962C8B-B14F-4D97-AF65-F5344CB8AC3E}">
        <p14:creationId xmlns:p14="http://schemas.microsoft.com/office/powerpoint/2010/main" val="15446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realization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</a:p>
          <a:p>
            <a:pPr lvl="1"/>
            <a:r>
              <a:rPr lang="en-US" dirty="0" smtClean="0"/>
              <a:t>Interaction between our classes</a:t>
            </a:r>
          </a:p>
          <a:p>
            <a:pPr lvl="1"/>
            <a:endParaRPr lang="en-US" dirty="0"/>
          </a:p>
          <a:p>
            <a:r>
              <a:rPr lang="en-US" dirty="0" smtClean="0"/>
              <a:t>Help eliminate redundancies</a:t>
            </a:r>
          </a:p>
          <a:p>
            <a:pPr lvl="1"/>
            <a:r>
              <a:rPr lang="en-US" dirty="0" smtClean="0"/>
              <a:t>Identify inheritance possibility</a:t>
            </a:r>
          </a:p>
          <a:p>
            <a:pPr lvl="1"/>
            <a:r>
              <a:rPr lang="en-US" dirty="0" smtClean="0"/>
              <a:t>Identify interfaces</a:t>
            </a:r>
          </a:p>
          <a:p>
            <a:pPr lvl="1"/>
            <a:r>
              <a:rPr lang="en-US" dirty="0" smtClean="0"/>
              <a:t>Abstract classes</a:t>
            </a:r>
            <a:endParaRPr lang="en-US" dirty="0"/>
          </a:p>
        </p:txBody>
      </p:sp>
      <p:pic>
        <p:nvPicPr>
          <p:cNvPr id="2050" name="Picture 2" descr="creen Shot 2016-02-14 at 8.25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2" y="1690687"/>
            <a:ext cx="482346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73</TotalTime>
  <Words>201</Words>
  <Application>Microsoft Macintosh PowerPoint</Application>
  <PresentationFormat>Widescreen</PresentationFormat>
  <Paragraphs>46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Blackhawks IoT Project</vt:lpstr>
      <vt:lpstr>The assignment </vt:lpstr>
      <vt:lpstr>Step 1: Finding our requirements</vt:lpstr>
      <vt:lpstr>Use case example</vt:lpstr>
      <vt:lpstr>Step 2: Analysis </vt:lpstr>
      <vt:lpstr>Activity diagrams</vt:lpstr>
      <vt:lpstr>Use case realization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Deliana Escobari</dc:creator>
  <cp:lastModifiedBy>Deliana Escobari</cp:lastModifiedBy>
  <cp:revision>8</cp:revision>
  <dcterms:created xsi:type="dcterms:W3CDTF">2016-02-15T18:05:00Z</dcterms:created>
  <dcterms:modified xsi:type="dcterms:W3CDTF">2016-02-15T19:18:42Z</dcterms:modified>
</cp:coreProperties>
</file>