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FF33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4562" autoAdjust="0"/>
  </p:normalViewPr>
  <p:slideViewPr>
    <p:cSldViewPr>
      <p:cViewPr varScale="1">
        <p:scale>
          <a:sx n="98" d="100"/>
          <a:sy n="98" d="100"/>
        </p:scale>
        <p:origin x="201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7869A-1E3F-4FF6-A60F-C95519D9AEB1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11C39-0096-417A-8DB1-AD762477E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5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最后的</a:t>
            </a:r>
            <a:r>
              <a:rPr lang="en-US" altLang="zh-CN" dirty="0" err="1" smtClean="0"/>
              <a:t>WrapGrid</a:t>
            </a:r>
            <a:r>
              <a:rPr lang="zh-CN" altLang="en-US" dirty="0" smtClean="0"/>
              <a:t>组件，是</a:t>
            </a:r>
            <a:r>
              <a:rPr lang="en-US" altLang="zh-CN" dirty="0" smtClean="0"/>
              <a:t>LF</a:t>
            </a:r>
            <a:r>
              <a:rPr lang="zh-CN" altLang="en-US" dirty="0" smtClean="0"/>
              <a:t>的一项列表优化工具，支持批量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的创建管理非常快速不卡顿。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11C39-0096-417A-8DB1-AD762477EFA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85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.ulua.org/default.asp?cateID=3" TargetMode="External"/><Relationship Id="rId2" Type="http://schemas.openxmlformats.org/officeDocument/2006/relationships/hyperlink" Target="http://www.ulu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unoob.com/lua/lua-string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1772816"/>
            <a:ext cx="7715445" cy="1692771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2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Tolua</a:t>
            </a:r>
            <a:r>
              <a:rPr lang="zh-CN" altLang="en-US" sz="5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52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LuaFramework</a:t>
            </a:r>
            <a:endParaRPr lang="en-US" altLang="zh-CN" sz="52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5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学习总结</a:t>
            </a:r>
            <a:endParaRPr lang="zh-CN" altLang="en-US" sz="5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48264" y="5445224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2017.03.09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40054" y="5834836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主</a:t>
            </a:r>
            <a:r>
              <a:rPr lang="en-US" altLang="zh-CN" dirty="0" smtClean="0"/>
              <a:t>AI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480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先来几个网址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http://www.ulua.org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doc.ulua.org/default.asp?cateID=3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www.runoob.com/lua/lua-strings.html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24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LuaFramework</a:t>
            </a:r>
            <a:r>
              <a:rPr lang="zh-CN" altLang="en-US" dirty="0" smtClean="0"/>
              <a:t>涉及到的知识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Lua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r>
              <a:rPr lang="en-US" altLang="zh-CN" dirty="0" err="1" smtClean="0"/>
              <a:t>tolua</a:t>
            </a:r>
            <a:endParaRPr lang="en-US" altLang="zh-CN" dirty="0" smtClean="0"/>
          </a:p>
          <a:p>
            <a:r>
              <a:rPr lang="en-US" altLang="zh-CN" dirty="0" err="1" smtClean="0"/>
              <a:t>pureMVC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r>
              <a:rPr lang="en-US" altLang="zh-CN" dirty="0" smtClean="0"/>
              <a:t>LF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个基础示例</a:t>
            </a:r>
            <a:endParaRPr lang="en-US" altLang="zh-CN" dirty="0" smtClean="0"/>
          </a:p>
          <a:p>
            <a:r>
              <a:rPr lang="en-US" altLang="zh-CN" dirty="0" err="1" smtClean="0"/>
              <a:t>bbs</a:t>
            </a:r>
            <a:r>
              <a:rPr lang="zh-CN" altLang="en-US" dirty="0" smtClean="0"/>
              <a:t>中的全部讲解</a:t>
            </a:r>
            <a:endParaRPr lang="en-US" altLang="zh-CN" dirty="0" smtClean="0"/>
          </a:p>
          <a:p>
            <a:r>
              <a:rPr lang="en-US" altLang="zh-CN" dirty="0" err="1" smtClean="0"/>
              <a:t>LuaFramework</a:t>
            </a:r>
            <a:r>
              <a:rPr lang="zh-CN" altLang="en-US" dirty="0" smtClean="0"/>
              <a:t>中的联网热更新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打开</a:t>
            </a:r>
            <a:r>
              <a:rPr lang="en-US" altLang="zh-CN" dirty="0" err="1" smtClean="0"/>
              <a:t>PromptPanel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921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LF</a:t>
            </a:r>
            <a:r>
              <a:rPr lang="zh-CN" altLang="en-US" dirty="0" smtClean="0"/>
              <a:t>的热更新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此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介绍了一个完整的热更新流程，资源存放的管理方式，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c#</a:t>
            </a:r>
            <a:r>
              <a:rPr lang="zh-CN" altLang="en-US" dirty="0" smtClean="0"/>
              <a:t>互相交互方式。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、通过</a:t>
            </a:r>
            <a:r>
              <a:rPr lang="en-US" altLang="zh-CN" dirty="0" err="1" smtClean="0"/>
              <a:t>PureMVC</a:t>
            </a:r>
            <a:r>
              <a:rPr lang="zh-CN" altLang="en-US" dirty="0" smtClean="0"/>
              <a:t>初始化众多</a:t>
            </a:r>
            <a:r>
              <a:rPr lang="en-US" altLang="zh-CN" dirty="0" smtClean="0"/>
              <a:t>Manager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、版本列表文件下载对比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、使用最新的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脚本，启动最新的界面</a:t>
            </a:r>
            <a:r>
              <a:rPr lang="en-US" altLang="zh-CN" dirty="0" smtClean="0"/>
              <a:t>UI</a:t>
            </a:r>
            <a:r>
              <a:rPr lang="zh-CN" altLang="en-US" dirty="0" smtClean="0"/>
              <a:t>资源。 结束 </a:t>
            </a:r>
            <a:r>
              <a:rPr lang="en-US" altLang="zh-CN" dirty="0" smtClean="0"/>
              <a:t>---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968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553" y="383230"/>
            <a:ext cx="8331896" cy="769441"/>
          </a:xfr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lua</a:t>
            </a:r>
            <a:r>
              <a:rPr lang="zh-CN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与</a:t>
            </a:r>
            <a:r>
              <a:rPr lang="en-US" altLang="zh-C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c#</a:t>
            </a:r>
            <a:r>
              <a:rPr lang="zh-CN" alt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交互启动</a:t>
            </a:r>
            <a:r>
              <a:rPr lang="en-US" altLang="zh-CN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PromptPanel</a:t>
            </a:r>
            <a:endParaRPr lang="zh-CN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2132856"/>
            <a:ext cx="109798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lua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1523219"/>
            <a:ext cx="1097984" cy="5040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c#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44218" y="2420888"/>
            <a:ext cx="1656184" cy="6096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热更新完毕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2"/>
            <a:endCxn id="11" idx="0"/>
          </p:cNvCxnSpPr>
          <p:nvPr/>
        </p:nvCxnSpPr>
        <p:spPr>
          <a:xfrm>
            <a:off x="3172310" y="3030525"/>
            <a:ext cx="0" cy="263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984178" y="3293635"/>
            <a:ext cx="2376264" cy="944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OnResourceInited</a:t>
            </a: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初始化</a:t>
            </a:r>
            <a:r>
              <a:rPr lang="en-US" altLang="zh-CN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LuaManager</a:t>
            </a:r>
            <a:endParaRPr lang="en-US" altLang="zh-CN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zh-CN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C#</a:t>
            </a:r>
            <a:r>
              <a:rPr lang="zh-CN" altLang="en-US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调用</a:t>
            </a:r>
            <a:r>
              <a:rPr lang="en-US" altLang="zh-CN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Lua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95736" y="4496227"/>
            <a:ext cx="195314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Game.OnInitOK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1" idx="2"/>
            <a:endCxn id="12" idx="0"/>
          </p:cNvCxnSpPr>
          <p:nvPr/>
        </p:nvCxnSpPr>
        <p:spPr>
          <a:xfrm>
            <a:off x="3172310" y="4237875"/>
            <a:ext cx="0" cy="2583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195736" y="5182115"/>
            <a:ext cx="195314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CtrlManager.Init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PromptCtrl:New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195736" y="5868003"/>
            <a:ext cx="1953148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PromptCtrl.Awake</a:t>
            </a:r>
            <a:r>
              <a:rPr lang="en-US" altLang="zh-CN" smtClean="0"/>
              <a:t>()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573226" y="1386459"/>
            <a:ext cx="3141674" cy="6768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rgbClr val="FFFF00"/>
                </a:solidFill>
              </a:rPr>
              <a:t>Lua</a:t>
            </a:r>
            <a:r>
              <a:rPr lang="zh-CN" altLang="en-US" b="1" dirty="0" smtClean="0">
                <a:solidFill>
                  <a:srgbClr val="FFFF00"/>
                </a:solidFill>
              </a:rPr>
              <a:t>调用</a:t>
            </a:r>
            <a:r>
              <a:rPr lang="en-US" altLang="zh-CN" b="1" dirty="0" smtClean="0">
                <a:solidFill>
                  <a:srgbClr val="FFFF00"/>
                </a:solidFill>
              </a:rPr>
              <a:t>C# </a:t>
            </a:r>
            <a:r>
              <a:rPr lang="en-US" altLang="zh-CN" dirty="0" err="1" smtClean="0"/>
              <a:t>panelMgr:CreatePanel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573226" y="2420888"/>
            <a:ext cx="3141674" cy="5040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PanelManager.CreatePanel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Add&lt;</a:t>
            </a:r>
            <a:r>
              <a:rPr lang="en-US" altLang="zh-CN" dirty="0" err="1" smtClean="0"/>
              <a:t>LuaBehaviour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084169" y="2063279"/>
            <a:ext cx="2160240" cy="3576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PanelManagerWrap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12" idx="2"/>
            <a:endCxn id="19" idx="0"/>
          </p:cNvCxnSpPr>
          <p:nvPr/>
        </p:nvCxnSpPr>
        <p:spPr>
          <a:xfrm>
            <a:off x="3172310" y="5000283"/>
            <a:ext cx="0" cy="1818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9" idx="2"/>
            <a:endCxn id="20" idx="0"/>
          </p:cNvCxnSpPr>
          <p:nvPr/>
        </p:nvCxnSpPr>
        <p:spPr>
          <a:xfrm>
            <a:off x="3172310" y="5686171"/>
            <a:ext cx="0" cy="1818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20" idx="2"/>
            <a:endCxn id="22" idx="1"/>
          </p:cNvCxnSpPr>
          <p:nvPr/>
        </p:nvCxnSpPr>
        <p:spPr>
          <a:xfrm rot="5400000" flipH="1" flipV="1">
            <a:off x="2049173" y="2848006"/>
            <a:ext cx="4647190" cy="2400916"/>
          </a:xfrm>
          <a:prstGeom prst="curvedConnector4">
            <a:avLst>
              <a:gd name="adj1" fmla="val -4919"/>
              <a:gd name="adj2" fmla="val 703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955543" y="5273143"/>
            <a:ext cx="237626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PromptCtrl.OnCreate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53" idx="2"/>
            <a:endCxn id="39" idx="0"/>
          </p:cNvCxnSpPr>
          <p:nvPr/>
        </p:nvCxnSpPr>
        <p:spPr>
          <a:xfrm>
            <a:off x="7143675" y="5029054"/>
            <a:ext cx="0" cy="2440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955931" y="6021288"/>
            <a:ext cx="237626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PromptCtrl.InitPanel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39" idx="2"/>
            <a:endCxn id="57" idx="0"/>
          </p:cNvCxnSpPr>
          <p:nvPr/>
        </p:nvCxnSpPr>
        <p:spPr>
          <a:xfrm>
            <a:off x="7143675" y="5777199"/>
            <a:ext cx="388" cy="2440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508104" y="3075450"/>
            <a:ext cx="3271899" cy="10942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LuaBehaviout.OnInit</a:t>
            </a:r>
            <a:r>
              <a:rPr lang="en-US" altLang="zh-CN" dirty="0" smtClean="0"/>
              <a:t>()</a:t>
            </a:r>
          </a:p>
          <a:p>
            <a:pPr algn="ctr"/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C</a:t>
            </a:r>
            <a:r>
              <a:rPr lang="en-US" altLang="zh-CN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调用</a:t>
            </a:r>
            <a:r>
              <a:rPr lang="en-US" altLang="zh-CN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Lua</a:t>
            </a:r>
            <a:r>
              <a:rPr lang="zh-CN" altLang="en-US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的</a:t>
            </a:r>
            <a:r>
              <a:rPr lang="en-US" altLang="zh-CN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PromptPanel.Awake</a:t>
            </a:r>
            <a:r>
              <a:rPr lang="en-US" altLang="zh-CN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(go</a:t>
            </a:r>
            <a:r>
              <a:rPr lang="en-US" altLang="zh-CN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pPr algn="ctr"/>
            <a:r>
              <a:rPr lang="en-US" altLang="zh-CN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PromptPanel.Start</a:t>
            </a:r>
            <a:r>
              <a:rPr lang="en-US" altLang="zh-CN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</p:txBody>
      </p:sp>
      <p:cxnSp>
        <p:nvCxnSpPr>
          <p:cNvPr id="69" name="直接箭头连接符 68"/>
          <p:cNvCxnSpPr>
            <a:stCxn id="23" idx="2"/>
            <a:endCxn id="67" idx="0"/>
          </p:cNvCxnSpPr>
          <p:nvPr/>
        </p:nvCxnSpPr>
        <p:spPr>
          <a:xfrm flipH="1">
            <a:off x="7144054" y="2924944"/>
            <a:ext cx="9" cy="1505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339752" y="1480028"/>
            <a:ext cx="1656184" cy="6096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GameManager</a:t>
            </a:r>
            <a:endParaRPr lang="zh-CN" altLang="en-US" dirty="0"/>
          </a:p>
        </p:txBody>
      </p:sp>
      <p:cxnSp>
        <p:nvCxnSpPr>
          <p:cNvPr id="78" name="直接箭头连接符 77"/>
          <p:cNvCxnSpPr>
            <a:stCxn id="77" idx="2"/>
            <a:endCxn id="6" idx="0"/>
          </p:cNvCxnSpPr>
          <p:nvPr/>
        </p:nvCxnSpPr>
        <p:spPr>
          <a:xfrm>
            <a:off x="3167844" y="2089665"/>
            <a:ext cx="4466" cy="3312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955543" y="4524998"/>
            <a:ext cx="2376264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PromptPanel.InitPanel</a:t>
            </a:r>
            <a:endParaRPr lang="zh-CN" altLang="en-US" dirty="0"/>
          </a:p>
        </p:txBody>
      </p:sp>
      <p:cxnSp>
        <p:nvCxnSpPr>
          <p:cNvPr id="56" name="直接箭头连接符 55"/>
          <p:cNvCxnSpPr>
            <a:stCxn id="67" idx="2"/>
            <a:endCxn id="53" idx="0"/>
          </p:cNvCxnSpPr>
          <p:nvPr/>
        </p:nvCxnSpPr>
        <p:spPr>
          <a:xfrm flipH="1">
            <a:off x="7143675" y="4169687"/>
            <a:ext cx="379" cy="3553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541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200223</TotalTime>
  <Words>194</Words>
  <Application>Microsoft Office PowerPoint</Application>
  <PresentationFormat>全屏显示(4:3)</PresentationFormat>
  <Paragraphs>44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Consolas</vt:lpstr>
      <vt:lpstr>Office 主题</vt:lpstr>
      <vt:lpstr>PowerPoint 演示文稿</vt:lpstr>
      <vt:lpstr>先来几个网址</vt:lpstr>
      <vt:lpstr>LuaFramework涉及到的知识</vt:lpstr>
      <vt:lpstr>LF的热更新Demo</vt:lpstr>
      <vt:lpstr>lua与c#交互启动PromptPanel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839</cp:revision>
  <dcterms:created xsi:type="dcterms:W3CDTF">2015-02-28T10:42:53Z</dcterms:created>
  <dcterms:modified xsi:type="dcterms:W3CDTF">2017-05-12T11:00:28Z</dcterms:modified>
</cp:coreProperties>
</file>