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9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6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2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0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07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33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40FE-AEDF-4EC5-8761-9481D425D899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0313-DC76-4B7A-BEAD-D27EAC633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88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憑證更新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</a:rPr>
              <a:t>Sunny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72180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ATS(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Amazon Trust Services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73043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AVS(</a:t>
            </a:r>
            <a:r>
              <a:rPr lang="en-US" altLang="zh-TW" dirty="0">
                <a:latin typeface="Times New Roman" panose="02020603050405020304" pitchFamily="18" charset="0"/>
              </a:rPr>
              <a:t>Alexa Voice Service</a:t>
            </a:r>
            <a:r>
              <a:rPr lang="en-US" altLang="zh-TW" dirty="0" smtClean="0">
                <a:latin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1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74" b="-1"/>
          <a:stretch/>
        </p:blipFill>
        <p:spPr>
          <a:xfrm>
            <a:off x="608046" y="34506"/>
            <a:ext cx="5989839" cy="68062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69675" y="974786"/>
            <a:ext cx="5528210" cy="70736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96023" y="1005303"/>
            <a:ext cx="37438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AVS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日後將裝置憑證改為須是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認可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憑證才可以執行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6597885" y="1328469"/>
            <a:ext cx="3981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3585"/>
            <a:ext cx="10515600" cy="808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AlexaAndroid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APP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進行流程測試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51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ATS憑證更新</vt:lpstr>
      <vt:lpstr>ATS(Amazon Trust Services)</vt:lpstr>
      <vt:lpstr>AVS(Alexa Voice Service)</vt:lpstr>
      <vt:lpstr>PowerPoint 簡報</vt:lpstr>
      <vt:lpstr>利用AlexaAndroid APP進行流程測試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ATS憑證更新</dc:title>
  <dc:creator>Sunny Jiang (姜依帆_Askey_TW)</dc:creator>
  <cp:lastModifiedBy>Sunny Jiang (姜依帆_Askey_TW)</cp:lastModifiedBy>
  <cp:revision>3</cp:revision>
  <dcterms:created xsi:type="dcterms:W3CDTF">2018-05-14T02:02:50Z</dcterms:created>
  <dcterms:modified xsi:type="dcterms:W3CDTF">2018-05-14T10:35:13Z</dcterms:modified>
</cp:coreProperties>
</file>