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 Manjrekar" userId="32a925b07b1227ae" providerId="LiveId" clId="{1D3DFDB5-98F6-40C3-AF96-761830FE0E1F}"/>
    <pc:docChg chg="addSld modSld">
      <pc:chgData name="Sunny Manjrekar" userId="32a925b07b1227ae" providerId="LiveId" clId="{1D3DFDB5-98F6-40C3-AF96-761830FE0E1F}" dt="2023-07-18T18:25:09.749" v="12" actId="20577"/>
      <pc:docMkLst>
        <pc:docMk/>
      </pc:docMkLst>
      <pc:sldChg chg="modSp new mod">
        <pc:chgData name="Sunny Manjrekar" userId="32a925b07b1227ae" providerId="LiveId" clId="{1D3DFDB5-98F6-40C3-AF96-761830FE0E1F}" dt="2023-07-18T18:25:09.749" v="12" actId="20577"/>
        <pc:sldMkLst>
          <pc:docMk/>
          <pc:sldMk cId="1708893187" sldId="256"/>
        </pc:sldMkLst>
        <pc:spChg chg="mod">
          <ac:chgData name="Sunny Manjrekar" userId="32a925b07b1227ae" providerId="LiveId" clId="{1D3DFDB5-98F6-40C3-AF96-761830FE0E1F}" dt="2023-07-18T18:25:09.749" v="12" actId="20577"/>
          <ac:spMkLst>
            <pc:docMk/>
            <pc:sldMk cId="1708893187" sldId="256"/>
            <ac:spMk id="2" creationId="{308BCF03-5721-7058-1602-219A8705AFB6}"/>
          </ac:spMkLst>
        </pc:spChg>
      </pc:sldChg>
      <pc:sldMasterChg chg="addSldLayout">
        <pc:chgData name="Sunny Manjrekar" userId="32a925b07b1227ae" providerId="LiveId" clId="{1D3DFDB5-98F6-40C3-AF96-761830FE0E1F}" dt="2023-07-18T18:25:04.951" v="0" actId="680"/>
        <pc:sldMasterMkLst>
          <pc:docMk/>
          <pc:sldMasterMk cId="3572772313" sldId="2147483648"/>
        </pc:sldMasterMkLst>
        <pc:sldLayoutChg chg="add">
          <pc:chgData name="Sunny Manjrekar" userId="32a925b07b1227ae" providerId="LiveId" clId="{1D3DFDB5-98F6-40C3-AF96-761830FE0E1F}" dt="2023-07-18T18:25:04.951" v="0" actId="680"/>
          <pc:sldLayoutMkLst>
            <pc:docMk/>
            <pc:sldMasterMk cId="3572772313" sldId="2147483648"/>
            <pc:sldLayoutMk cId="181539139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0100-33E6-D324-D50D-866EECE6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01E40-209C-FD07-79C2-32C40E9C4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CF03-5721-7058-1602-219A8705A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My First </a:t>
            </a:r>
            <a:r>
              <a:rPr lang="en-IN"/>
              <a:t>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C8817-5C5E-577F-04EE-4EEB47046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9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First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PPt</dc:title>
  <dc:creator>Sunny Manjrekar</dc:creator>
  <cp:lastModifiedBy>Sunny Manjrekar</cp:lastModifiedBy>
  <cp:revision>1</cp:revision>
  <dcterms:created xsi:type="dcterms:W3CDTF">2023-07-18T18:24:58Z</dcterms:created>
  <dcterms:modified xsi:type="dcterms:W3CDTF">2023-07-18T18:25:10Z</dcterms:modified>
</cp:coreProperties>
</file>