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0" r:id="rId2"/>
    <p:sldId id="319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前端数组常见算法题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陈思彤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5426" y="1859268"/>
            <a:ext cx="9144000" cy="4071016"/>
          </a:xfr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zh-CN" altLang="zh-CN" dirty="0"/>
              <a:t>字符串反转 ‘</a:t>
            </a:r>
            <a:r>
              <a:rPr lang="en-US" altLang="zh-CN" dirty="0"/>
              <a:t>123abc</a:t>
            </a:r>
            <a:r>
              <a:rPr lang="zh-CN" altLang="zh-CN" dirty="0"/>
              <a:t>’ </a:t>
            </a:r>
            <a:r>
              <a:rPr lang="en-US" altLang="zh-CN" dirty="0"/>
              <a:t>-&gt; ‘cba321’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0" indent="-457200">
              <a:buAutoNum type="arabicPeriod"/>
            </a:pPr>
            <a:endParaRPr lang="en-US" altLang="zh-CN" dirty="0"/>
          </a:p>
          <a:p>
            <a:pPr lvl="0"/>
            <a:r>
              <a:rPr lang="en-US" altLang="zh-CN" dirty="0"/>
              <a:t>2. </a:t>
            </a:r>
            <a:r>
              <a:rPr lang="zh-CN" altLang="zh-CN" dirty="0"/>
              <a:t>在有序的数组里找出指定的值，返回该值在数组中的索引，（二分查找）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en-US" altLang="zh-CN" dirty="0"/>
              <a:t>3. </a:t>
            </a:r>
            <a:r>
              <a:rPr lang="zh-CN" altLang="zh-CN" dirty="0"/>
              <a:t>判断数组是否为对称数组，对称数组形式如：</a:t>
            </a:r>
            <a:r>
              <a:rPr lang="en-US" altLang="zh-CN" dirty="0"/>
              <a:t>[a, b, c, b, a]</a:t>
            </a:r>
            <a:r>
              <a:rPr lang="zh-CN" altLang="zh-CN" dirty="0"/>
              <a:t>、</a:t>
            </a:r>
            <a:r>
              <a:rPr lang="en-US" altLang="zh-CN" dirty="0"/>
              <a:t>[a, b, c, c, b, a]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en-US" altLang="zh-CN" dirty="0"/>
              <a:t>4. </a:t>
            </a:r>
            <a:r>
              <a:rPr lang="zh-CN" altLang="zh-CN" dirty="0"/>
              <a:t>查询子串首次出现的位置，如：原串</a:t>
            </a:r>
            <a:r>
              <a:rPr lang="en-US" altLang="zh-CN" dirty="0" err="1"/>
              <a:t>abcbcxyxyz</a:t>
            </a:r>
            <a:r>
              <a:rPr lang="en-US" altLang="zh-CN" dirty="0"/>
              <a:t> </a:t>
            </a:r>
            <a:r>
              <a:rPr lang="zh-CN" altLang="zh-CN" dirty="0"/>
              <a:t>字串为</a:t>
            </a:r>
            <a:r>
              <a:rPr lang="en-US" altLang="zh-CN" dirty="0" err="1"/>
              <a:t>bc</a:t>
            </a:r>
            <a:r>
              <a:rPr lang="en-US" altLang="zh-CN" dirty="0"/>
              <a:t> </a:t>
            </a:r>
            <a:r>
              <a:rPr lang="zh-CN" altLang="zh-CN" dirty="0"/>
              <a:t>结果为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en-US" altLang="zh-CN" dirty="0"/>
              <a:t>5. </a:t>
            </a:r>
            <a:r>
              <a:rPr lang="zh-CN" altLang="zh-CN" dirty="0"/>
              <a:t>计算数组中，最大连续增长子序列的长度，如：</a:t>
            </a:r>
            <a:r>
              <a:rPr lang="en-US" altLang="zh-CN" dirty="0"/>
              <a:t>[1,2,3,4,1,2,3,4,5,1,2,3] </a:t>
            </a:r>
            <a:r>
              <a:rPr lang="zh-CN" altLang="zh-CN" dirty="0"/>
              <a:t>结果为</a:t>
            </a:r>
            <a:r>
              <a:rPr lang="en-US" altLang="zh-CN" dirty="0"/>
              <a:t>5</a:t>
            </a:r>
            <a:r>
              <a:rPr lang="zh-CN" altLang="zh-CN" dirty="0"/>
              <a:t>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403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7221</TotalTime>
  <Words>129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Verdana</vt:lpstr>
      <vt:lpstr>Office 主题</vt:lpstr>
      <vt:lpstr>前端数组常见算法题</vt:lpstr>
      <vt:lpstr>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思彤 陈</cp:lastModifiedBy>
  <cp:revision>183</cp:revision>
  <dcterms:created xsi:type="dcterms:W3CDTF">2018-08-14T06:54:00Z</dcterms:created>
  <dcterms:modified xsi:type="dcterms:W3CDTF">2019-05-22T08:46:46Z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