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59" r:id="rId6"/>
    <p:sldId id="260" r:id="rId7"/>
    <p:sldId id="273" r:id="rId8"/>
    <p:sldId id="271" r:id="rId9"/>
    <p:sldId id="261" r:id="rId10"/>
    <p:sldId id="274" r:id="rId11"/>
    <p:sldId id="264" r:id="rId12"/>
  </p:sldIdLst>
  <p:sldSz cx="9144000" cy="5143500" type="screen16x9"/>
  <p:notesSz cx="6858000" cy="9144000"/>
  <p:embeddedFontLst>
    <p:embeddedFont>
      <p:font typeface="Bree Serif" panose="020B0604020202020204" charset="0"/>
      <p:regular r:id="rId14"/>
    </p:embeddedFont>
    <p:embeddedFont>
      <p:font typeface="Didact Gothic" panose="020B0604020202020204" charset="0"/>
      <p:regular r:id="rId15"/>
    </p:embeddedFont>
    <p:embeddedFont>
      <p:font typeface="Impact" panose="020B0806030902050204" pitchFamily="34" charset="0"/>
      <p:regular r:id="rId16"/>
    </p:embeddedFont>
    <p:embeddedFont>
      <p:font typeface="Roboto Black" panose="02000000000000000000" pitchFamily="2" charset="0"/>
      <p:bold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  <p:embeddedFont>
      <p:font typeface="Roboto Mono Thin" panose="020B0604020202020204" charset="0"/>
      <p:regular r:id="rId23"/>
      <p:bold r:id="rId24"/>
      <p:italic r:id="rId25"/>
      <p:boldItalic r:id="rId26"/>
    </p:embeddedFont>
    <p:embeddedFont>
      <p:font typeface="Roboto Thin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BC2E30-B661-403E-AD53-3F676D4E8FE4}">
  <a:tblStyle styleId="{7ABC2E30-B661-403E-AD53-3F676D4E8F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60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478931" y="951750"/>
            <a:ext cx="458099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</a:rPr>
              <a:t>Course Assistance 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164689" y="1398898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Make your Learning path easy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9B6A56-DDE5-4C45-A25C-67501A179015}"/>
              </a:ext>
            </a:extLst>
          </p:cNvPr>
          <p:cNvSpPr txBox="1"/>
          <p:nvPr/>
        </p:nvSpPr>
        <p:spPr>
          <a:xfrm>
            <a:off x="5031006" y="3614544"/>
            <a:ext cx="3748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Team Details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Md. </a:t>
            </a:r>
            <a:r>
              <a:rPr lang="en-US" sz="2000" dirty="0" err="1">
                <a:solidFill>
                  <a:schemeClr val="bg1"/>
                </a:solidFill>
              </a:rPr>
              <a:t>Ahasan</a:t>
            </a:r>
            <a:r>
              <a:rPr lang="en-US" sz="2000" dirty="0">
                <a:solidFill>
                  <a:schemeClr val="bg1"/>
                </a:solidFill>
              </a:rPr>
              <a:t> Khan [011201122]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Asif Uddin Ahmed [011201129]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Sunny </a:t>
            </a:r>
            <a:r>
              <a:rPr lang="en-US" sz="2000" dirty="0" err="1">
                <a:solidFill>
                  <a:schemeClr val="bg1"/>
                </a:solidFill>
              </a:rPr>
              <a:t>Sutradhar</a:t>
            </a:r>
            <a:r>
              <a:rPr lang="en-US" sz="2000" dirty="0">
                <a:solidFill>
                  <a:schemeClr val="bg1"/>
                </a:solidFill>
              </a:rPr>
              <a:t> [011201084]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Does anyone have any question?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uFill>
                  <a:noFill/>
                </a:uFill>
                <a:hlinkClick r:id="rId3"/>
              </a:rPr>
              <a:t>addyouremail@freepik.com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+91 620 421 838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yourcompany.com</a:t>
            </a:r>
            <a:endParaRPr sz="100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MAJOR REQUIREMENTS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Venus has a beautiful name and is the second planet from the Sun</a:t>
            </a:r>
            <a:endParaRPr sz="90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Mercury is the closest planet to the Sun and the smallest in our Solar System</a:t>
            </a:r>
            <a:endParaRPr sz="90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Despite being red, Mars is a cold place, not hot. It’s full of iron oxide dust</a:t>
            </a:r>
            <a:endParaRPr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USER EXPERIENCE</a:t>
            </a:r>
            <a:endParaRPr sz="90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INFORMATION</a:t>
            </a:r>
            <a:endParaRPr sz="90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IMAGES</a:t>
            </a:r>
            <a:endParaRPr sz="90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264508" y="1809167"/>
            <a:ext cx="2914161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279617" y="2400262"/>
            <a:ext cx="2914161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284797" y="2968433"/>
            <a:ext cx="289387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199" y="637927"/>
            <a:ext cx="874957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INTRODUCTION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8327850" y="176626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1" name="Google Shape;451;p29"/>
          <p:cNvSpPr/>
          <p:nvPr/>
        </p:nvSpPr>
        <p:spPr>
          <a:xfrm>
            <a:off x="8327850" y="237843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445015" y="2485184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498373" y="1901576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8327850" y="292553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8407028" y="3038221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74322" y="1852160"/>
            <a:ext cx="2819583" cy="314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Open source course contribution system 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286296" y="2276934"/>
            <a:ext cx="2968881" cy="507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Help to make plane for each course</a:t>
            </a: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201855" y="2945716"/>
            <a:ext cx="3231954" cy="383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E2A47"/>
                </a:solidFill>
              </a:rPr>
            </a:br>
            <a:br>
              <a:rPr lang="en-US" dirty="0">
                <a:solidFill>
                  <a:srgbClr val="0E2A47"/>
                </a:solidFill>
              </a:rPr>
            </a:br>
            <a:br>
              <a:rPr lang="en-US" dirty="0">
                <a:solidFill>
                  <a:srgbClr val="0E2A47"/>
                </a:solidFill>
              </a:rPr>
            </a:br>
            <a:br>
              <a:rPr lang="en-US" dirty="0">
                <a:solidFill>
                  <a:srgbClr val="0E2A47"/>
                </a:solidFill>
              </a:rPr>
            </a:br>
            <a:br>
              <a:rPr lang="en-US" dirty="0">
                <a:solidFill>
                  <a:srgbClr val="0E2A47"/>
                </a:solidFill>
              </a:rPr>
            </a:br>
            <a:r>
              <a:rPr lang="en-US" dirty="0">
                <a:solidFill>
                  <a:srgbClr val="0E2A47"/>
                </a:solidFill>
              </a:rPr>
              <a:t>Tips to improve or continue current result</a:t>
            </a:r>
            <a:endParaRPr dirty="0"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Project</a:t>
            </a:r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Goals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Our Team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OUR COMPANY</a:t>
            </a:r>
            <a:endParaRPr sz="300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Mercury is the closest planet to the Sun and the smallest one in the Solar System—it’s only a bit larger than our Moon. The planet’s name has nothing to do with the liquid metal since it was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named after the Roman messenger god, Mercury.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WE ARE WORKING ON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Mercury is the closest planet to the Sun</a:t>
            </a:r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Neptune is the farthest planet from the Sun</a:t>
            </a:r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Despite being red, Mars is a cold place, not hot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SECURE</a:t>
            </a: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FAST AND RELIABLE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ACCESSIBLE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Mercury is the closest planet to the Sun and the smallest one in the Solar System</a:t>
            </a:r>
            <a:r>
              <a:rPr lang="es"/>
              <a:t>—i</a:t>
            </a:r>
            <a:r>
              <a:rPr lang="es">
                <a:solidFill>
                  <a:srgbClr val="FFFFFF"/>
                </a:solidFill>
              </a:rPr>
              <a:t>t’s only a bit larger than our Moon. The planet’s name has nothing to do with the liquid metal since it was named after the Roman messenger god, Mercury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Responsibilities of Teammates</a:t>
            </a:r>
            <a:endParaRPr dirty="0"/>
          </a:p>
        </p:txBody>
      </p:sp>
      <p:pic>
        <p:nvPicPr>
          <p:cNvPr id="1109" name="Google Shape;1109;p39"/>
          <p:cNvPicPr preferRelativeResize="0"/>
          <p:nvPr/>
        </p:nvPicPr>
        <p:blipFill/>
        <p:spPr>
          <a:xfrm>
            <a:off x="1322094" y="1561618"/>
            <a:ext cx="1289125" cy="80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39"/>
          <p:cNvPicPr preferRelativeResize="0"/>
          <p:nvPr/>
        </p:nvPicPr>
        <p:blipFill/>
        <p:spPr>
          <a:xfrm>
            <a:off x="1401282" y="3835524"/>
            <a:ext cx="1289126" cy="80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39"/>
          <p:cNvPicPr preferRelativeResize="0"/>
          <p:nvPr/>
        </p:nvPicPr>
        <p:blipFill/>
        <p:spPr>
          <a:xfrm>
            <a:off x="1300621" y="2617837"/>
            <a:ext cx="1289126" cy="805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39"/>
          <p:cNvCxnSpPr/>
          <p:nvPr/>
        </p:nvCxnSpPr>
        <p:spPr>
          <a:xfrm>
            <a:off x="4038600" y="1905000"/>
            <a:ext cx="1457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3" name="Google Shape;1113;p39"/>
          <p:cNvCxnSpPr>
            <a:cxnSpLocks/>
          </p:cNvCxnSpPr>
          <p:nvPr/>
        </p:nvCxnSpPr>
        <p:spPr>
          <a:xfrm>
            <a:off x="4038600" y="3120614"/>
            <a:ext cx="1457400" cy="12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4" name="Google Shape;1114;p39"/>
          <p:cNvCxnSpPr>
            <a:cxnSpLocks/>
          </p:cNvCxnSpPr>
          <p:nvPr/>
        </p:nvCxnSpPr>
        <p:spPr>
          <a:xfrm>
            <a:off x="4038600" y="4429769"/>
            <a:ext cx="1457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5" name="Google Shape;1115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1905000"/>
            <a:ext cx="2483708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>
                <a:solidFill>
                  <a:srgbClr val="FFFFFF"/>
                </a:solidFill>
              </a:rPr>
              <a:t>Support : Md. </a:t>
            </a:r>
            <a:r>
              <a:rPr lang="en-US" sz="900" dirty="0" err="1">
                <a:solidFill>
                  <a:srgbClr val="FFFFFF"/>
                </a:solidFill>
              </a:rPr>
              <a:t>Ahasan</a:t>
            </a:r>
            <a:r>
              <a:rPr lang="en-US" sz="900" dirty="0">
                <a:solidFill>
                  <a:srgbClr val="FFFFFF"/>
                </a:solidFill>
              </a:rPr>
              <a:t> Khan , Sunny </a:t>
            </a:r>
            <a:r>
              <a:rPr lang="en-US" sz="900" dirty="0" err="1">
                <a:solidFill>
                  <a:srgbClr val="FFFFFF"/>
                </a:solidFill>
              </a:rPr>
              <a:t>Sutradhar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6" name="Google Shape;1116;p39"/>
          <p:cNvSpPr txBox="1">
            <a:spLocks noGrp="1"/>
          </p:cNvSpPr>
          <p:nvPr>
            <p:ph type="subTitle" idx="4294967295"/>
          </p:nvPr>
        </p:nvSpPr>
        <p:spPr>
          <a:xfrm>
            <a:off x="5735259" y="2982433"/>
            <a:ext cx="2619294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>
                <a:solidFill>
                  <a:srgbClr val="FFFFFF"/>
                </a:solidFill>
              </a:rPr>
              <a:t>Support : Md. </a:t>
            </a:r>
            <a:r>
              <a:rPr lang="en-US" sz="900" dirty="0" err="1">
                <a:solidFill>
                  <a:srgbClr val="FFFFFF"/>
                </a:solidFill>
              </a:rPr>
              <a:t>Ahasan</a:t>
            </a:r>
            <a:r>
              <a:rPr lang="en-US" sz="900" dirty="0">
                <a:solidFill>
                  <a:srgbClr val="FFFFFF"/>
                </a:solidFill>
              </a:rPr>
              <a:t> Khan , Asif Uddin Ahmed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7" name="Google Shape;1117;p39"/>
          <p:cNvSpPr txBox="1">
            <a:spLocks noGrp="1"/>
          </p:cNvSpPr>
          <p:nvPr>
            <p:ph type="subTitle" idx="4294967295"/>
          </p:nvPr>
        </p:nvSpPr>
        <p:spPr>
          <a:xfrm>
            <a:off x="5711343" y="4248600"/>
            <a:ext cx="2483708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>
                <a:solidFill>
                  <a:srgbClr val="FFFFFF"/>
                </a:solidFill>
              </a:rPr>
              <a:t>Support : Asif Uddin Ahmed, Sunny </a:t>
            </a:r>
            <a:r>
              <a:rPr lang="en-US" sz="900" dirty="0" err="1">
                <a:solidFill>
                  <a:srgbClr val="FFFFFF"/>
                </a:solidFill>
              </a:rPr>
              <a:t>Sutradhar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ASIF UDDIN AHMED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2775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SUNNY SUTRADHAR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405986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MD. AHASAN KHAN</a:t>
            </a:r>
            <a:endParaRPr sz="1000" dirty="0">
              <a:solidFill>
                <a:srgbClr val="FFFFFF"/>
              </a:solidFill>
            </a:endParaRPr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4FD4C2F-DB77-46DB-B15E-438D0A9E7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7" y="1310599"/>
            <a:ext cx="3124200" cy="1081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599446-0F64-46A3-9628-C0606274C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46" y="3861152"/>
            <a:ext cx="3108695" cy="1176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9B3CCC-9794-4F5F-B6C1-0B7AC7ABB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47" y="2545695"/>
            <a:ext cx="3108696" cy="114986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FF7C3C2-E75F-43B9-960D-747E6541A023}"/>
              </a:ext>
            </a:extLst>
          </p:cNvPr>
          <p:cNvSpPr txBox="1"/>
          <p:nvPr/>
        </p:nvSpPr>
        <p:spPr>
          <a:xfrm>
            <a:off x="4158196" y="156365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FRONTEND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AFCA72-713D-4F7A-9BFE-AABA7E0AFE07}"/>
              </a:ext>
            </a:extLst>
          </p:cNvPr>
          <p:cNvSpPr txBox="1"/>
          <p:nvPr/>
        </p:nvSpPr>
        <p:spPr>
          <a:xfrm>
            <a:off x="4194008" y="27949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BACKEND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D8A0A-AFEA-452B-AD26-20D4A251E485}"/>
              </a:ext>
            </a:extLst>
          </p:cNvPr>
          <p:cNvSpPr txBox="1"/>
          <p:nvPr/>
        </p:nvSpPr>
        <p:spPr>
          <a:xfrm>
            <a:off x="4260300" y="41176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DATABASE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3349327" y="4227023"/>
            <a:ext cx="1583086" cy="304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/>
              <a:t>DEVELOPMENT PHASE.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684100" y="155115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717525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700975" y="1455995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WEEK 3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784450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WE</a:t>
            </a:r>
            <a:r>
              <a:rPr lang="es" sz="1000" dirty="0">
                <a:solidFill>
                  <a:srgbClr val="FFFFFF"/>
                </a:solidFill>
              </a:rPr>
              <a:t>E</a:t>
            </a:r>
            <a:r>
              <a:rPr lang="en-US" sz="1000" dirty="0">
                <a:solidFill>
                  <a:srgbClr val="FFFFFF"/>
                </a:solidFill>
              </a:rPr>
              <a:t>K 4</a:t>
            </a: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414725" y="1572587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/>
              <a:t>FINALIZATIION PHASE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5528200" y="4194600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Presenting in Class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103000" y="1689550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/>
              <a:t>PREPARATION PHASE.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309675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BETA</a:t>
            </a:r>
            <a:endParaRPr sz="100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RELEASE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967550" y="2827625"/>
            <a:ext cx="1336478" cy="261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Update in Future</a:t>
            </a:r>
            <a:br>
              <a:rPr lang="en-US" sz="1000" dirty="0">
                <a:solidFill>
                  <a:srgbClr val="FFFFFF"/>
                </a:solidFill>
              </a:rPr>
            </a:br>
            <a:endParaRPr sz="1000" dirty="0">
              <a:solidFill>
                <a:srgbClr val="FFFFFF"/>
              </a:solidFill>
            </a:endParaRPr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446;p29">
            <a:extLst>
              <a:ext uri="{FF2B5EF4-FFF2-40B4-BE49-F238E27FC236}">
                <a16:creationId xmlns:a16="http://schemas.microsoft.com/office/drawing/2014/main" id="{B9FE3B09-C4E5-481C-BC3C-CA6352CEBFF7}"/>
              </a:ext>
            </a:extLst>
          </p:cNvPr>
          <p:cNvSpPr/>
          <p:nvPr/>
        </p:nvSpPr>
        <p:spPr>
          <a:xfrm rot="10800000">
            <a:off x="5687677" y="1802768"/>
            <a:ext cx="2795379" cy="25862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446;p29">
            <a:extLst>
              <a:ext uri="{FF2B5EF4-FFF2-40B4-BE49-F238E27FC236}">
                <a16:creationId xmlns:a16="http://schemas.microsoft.com/office/drawing/2014/main" id="{8C6B1E9D-E56F-4502-8FCA-8C15AA67CB32}"/>
              </a:ext>
            </a:extLst>
          </p:cNvPr>
          <p:cNvSpPr/>
          <p:nvPr/>
        </p:nvSpPr>
        <p:spPr>
          <a:xfrm rot="10800000">
            <a:off x="5668847" y="2180257"/>
            <a:ext cx="2833042" cy="256333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308B09-9DA2-4A71-B671-CD7B002F4CAE}"/>
              </a:ext>
            </a:extLst>
          </p:cNvPr>
          <p:cNvSpPr txBox="1"/>
          <p:nvPr/>
        </p:nvSpPr>
        <p:spPr>
          <a:xfrm>
            <a:off x="5945013" y="1792456"/>
            <a:ext cx="2564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Testing &amp; Feedback Collection</a:t>
            </a:r>
          </a:p>
        </p:txBody>
      </p:sp>
      <p:sp>
        <p:nvSpPr>
          <p:cNvPr id="65" name="Google Shape;446;p29">
            <a:extLst>
              <a:ext uri="{FF2B5EF4-FFF2-40B4-BE49-F238E27FC236}">
                <a16:creationId xmlns:a16="http://schemas.microsoft.com/office/drawing/2014/main" id="{A1B73BA0-B61E-47C5-8A27-BAEBD270AE9C}"/>
              </a:ext>
            </a:extLst>
          </p:cNvPr>
          <p:cNvSpPr/>
          <p:nvPr/>
        </p:nvSpPr>
        <p:spPr>
          <a:xfrm>
            <a:off x="135036" y="1950999"/>
            <a:ext cx="2611998" cy="245553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446;p29">
            <a:extLst>
              <a:ext uri="{FF2B5EF4-FFF2-40B4-BE49-F238E27FC236}">
                <a16:creationId xmlns:a16="http://schemas.microsoft.com/office/drawing/2014/main" id="{217FC7CE-CB5E-470D-BD36-AD90F68AC300}"/>
              </a:ext>
            </a:extLst>
          </p:cNvPr>
          <p:cNvSpPr/>
          <p:nvPr/>
        </p:nvSpPr>
        <p:spPr>
          <a:xfrm>
            <a:off x="137251" y="2292326"/>
            <a:ext cx="2611998" cy="25119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7D4809-15E7-4076-A631-5B6650B52D7F}"/>
              </a:ext>
            </a:extLst>
          </p:cNvPr>
          <p:cNvSpPr txBox="1"/>
          <p:nvPr/>
        </p:nvSpPr>
        <p:spPr>
          <a:xfrm>
            <a:off x="470756" y="191955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User Interface Design.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90E6C5-0ACD-4B24-90AA-B081E25B073F}"/>
              </a:ext>
            </a:extLst>
          </p:cNvPr>
          <p:cNvSpPr txBox="1"/>
          <p:nvPr/>
        </p:nvSpPr>
        <p:spPr>
          <a:xfrm>
            <a:off x="295112" y="227056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Data Structure Finalization</a:t>
            </a:r>
          </a:p>
        </p:txBody>
      </p:sp>
      <p:sp>
        <p:nvSpPr>
          <p:cNvPr id="71" name="Google Shape;446;p29">
            <a:extLst>
              <a:ext uri="{FF2B5EF4-FFF2-40B4-BE49-F238E27FC236}">
                <a16:creationId xmlns:a16="http://schemas.microsoft.com/office/drawing/2014/main" id="{CAB9B325-D3C3-4DB4-A954-D69114803E51}"/>
              </a:ext>
            </a:extLst>
          </p:cNvPr>
          <p:cNvSpPr/>
          <p:nvPr/>
        </p:nvSpPr>
        <p:spPr>
          <a:xfrm>
            <a:off x="172167" y="2623760"/>
            <a:ext cx="2482355" cy="25119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446;p29">
            <a:extLst>
              <a:ext uri="{FF2B5EF4-FFF2-40B4-BE49-F238E27FC236}">
                <a16:creationId xmlns:a16="http://schemas.microsoft.com/office/drawing/2014/main" id="{3462697D-B71F-48C2-9E2C-5032A2620BC7}"/>
              </a:ext>
            </a:extLst>
          </p:cNvPr>
          <p:cNvSpPr/>
          <p:nvPr/>
        </p:nvSpPr>
        <p:spPr>
          <a:xfrm>
            <a:off x="1854870" y="3391009"/>
            <a:ext cx="1994718" cy="27707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446;p29">
            <a:extLst>
              <a:ext uri="{FF2B5EF4-FFF2-40B4-BE49-F238E27FC236}">
                <a16:creationId xmlns:a16="http://schemas.microsoft.com/office/drawing/2014/main" id="{4DAA5CB1-DC48-45EB-93A0-4ED008F8FEBF}"/>
              </a:ext>
            </a:extLst>
          </p:cNvPr>
          <p:cNvSpPr/>
          <p:nvPr/>
        </p:nvSpPr>
        <p:spPr>
          <a:xfrm>
            <a:off x="1878544" y="3731494"/>
            <a:ext cx="1876121" cy="27707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446;p29">
            <a:extLst>
              <a:ext uri="{FF2B5EF4-FFF2-40B4-BE49-F238E27FC236}">
                <a16:creationId xmlns:a16="http://schemas.microsoft.com/office/drawing/2014/main" id="{300B4A0C-0FE5-4DA9-BDC6-94F5B966B42D}"/>
              </a:ext>
            </a:extLst>
          </p:cNvPr>
          <p:cNvSpPr/>
          <p:nvPr/>
        </p:nvSpPr>
        <p:spPr>
          <a:xfrm>
            <a:off x="135036" y="4067175"/>
            <a:ext cx="3530428" cy="27707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19F574-1B72-4754-A8C8-D51D0EBA3798}"/>
              </a:ext>
            </a:extLst>
          </p:cNvPr>
          <p:cNvSpPr txBox="1"/>
          <p:nvPr/>
        </p:nvSpPr>
        <p:spPr>
          <a:xfrm>
            <a:off x="572603" y="2600609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Prepare Database.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FA0836-6E9D-49D1-BC22-E46DF9D3613D}"/>
              </a:ext>
            </a:extLst>
          </p:cNvPr>
          <p:cNvSpPr txBox="1"/>
          <p:nvPr/>
        </p:nvSpPr>
        <p:spPr>
          <a:xfrm>
            <a:off x="1854870" y="337565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 the Frontend.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C7D30E-21BD-4475-8D0C-496A7A66BCA9}"/>
              </a:ext>
            </a:extLst>
          </p:cNvPr>
          <p:cNvSpPr txBox="1"/>
          <p:nvPr/>
        </p:nvSpPr>
        <p:spPr>
          <a:xfrm>
            <a:off x="1878545" y="37054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Coding the backend.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1BF640-C8F0-4A8A-A5B8-1F04AB89609F}"/>
              </a:ext>
            </a:extLst>
          </p:cNvPr>
          <p:cNvSpPr txBox="1"/>
          <p:nvPr/>
        </p:nvSpPr>
        <p:spPr>
          <a:xfrm>
            <a:off x="66690" y="406953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Integration and adjustment of Frontend, Backend, &amp; DB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328206-D1E8-4466-B75F-9C419D803975}"/>
              </a:ext>
            </a:extLst>
          </p:cNvPr>
          <p:cNvSpPr txBox="1"/>
          <p:nvPr/>
        </p:nvSpPr>
        <p:spPr>
          <a:xfrm>
            <a:off x="5751225" y="214272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Bug fixing and ready for deployment.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191018" y="1954482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—SOMEONE FAMOUS</a:t>
            </a: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455</Words>
  <Application>Microsoft Office PowerPoint</Application>
  <PresentationFormat>On-screen Show (16:9)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Roboto Black</vt:lpstr>
      <vt:lpstr>Impact</vt:lpstr>
      <vt:lpstr>Roboto Light</vt:lpstr>
      <vt:lpstr>Bree Serif</vt:lpstr>
      <vt:lpstr>Roboto Mono Thin</vt:lpstr>
      <vt:lpstr>Roboto Thin</vt:lpstr>
      <vt:lpstr>Didact Gothic</vt:lpstr>
      <vt:lpstr>Arial</vt:lpstr>
      <vt:lpstr>WEB PROPOSAL</vt:lpstr>
      <vt:lpstr>Course Assistance </vt:lpstr>
      <vt:lpstr>INTRODUCTION</vt:lpstr>
      <vt:lpstr>FEATURES</vt:lpstr>
      <vt:lpstr>OUR COMPANY</vt:lpstr>
      <vt:lpstr>WHAT WE ARE WORKING ON</vt:lpstr>
      <vt:lpstr>ABOUT THE PROJECT</vt:lpstr>
      <vt:lpstr>Responsibilities of Teammates</vt:lpstr>
      <vt:lpstr>OUR TIMELINE</vt:lpstr>
      <vt:lpstr>—SOMEONE FAMOUS</vt:lpstr>
      <vt:lpstr>THANKS!</vt:lpstr>
      <vt:lpstr>MAJOR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Assistance </dc:title>
  <cp:lastModifiedBy>Sunny</cp:lastModifiedBy>
  <cp:revision>3</cp:revision>
  <dcterms:modified xsi:type="dcterms:W3CDTF">2021-12-31T11:46:46Z</dcterms:modified>
</cp:coreProperties>
</file>