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8" r:id="rId3"/>
    <p:sldId id="262" r:id="rId4"/>
    <p:sldId id="264" r:id="rId5"/>
    <p:sldId id="313" r:id="rId6"/>
    <p:sldId id="312" r:id="rId7"/>
    <p:sldId id="291" r:id="rId8"/>
  </p:sldIdLst>
  <p:sldSz cx="9144000" cy="5143500" type="screen16x9"/>
  <p:notesSz cx="6858000" cy="9144000"/>
  <p:embeddedFontLst>
    <p:embeddedFont>
      <p:font typeface="Chau Philomene One" panose="020B0604020202020204" charset="0"/>
      <p:regular r:id="rId10"/>
      <p:italic r:id="rId11"/>
    </p:embeddedFont>
    <p:embeddedFont>
      <p:font typeface="Delius Swash Caps" panose="020B0604020202020204" charset="0"/>
      <p:regular r:id="rId12"/>
    </p:embeddedFont>
    <p:embeddedFont>
      <p:font typeface="Didact Gothic" panose="020B0604020202020204" charset="0"/>
      <p:regular r:id="rId13"/>
    </p:embeddedFont>
    <p:embeddedFont>
      <p:font typeface="Sacramento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74F"/>
    <a:srgbClr val="000000"/>
    <a:srgbClr val="FFF9F0"/>
    <a:srgbClr val="5F7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C311C5-3100-4D72-B880-35ED07333F86}">
  <a:tblStyle styleId="{E6C311C5-3100-4D72-B880-35ED07333F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db13e22b57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db13e22b57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db13e22b5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db13e22b5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f231d500e7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f231d500e7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67be192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67be192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f231d500e7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f231d500e7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67be192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67be192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801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d6846a9a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d6846a9aa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753">
            <a:off x="1834500" y="1447875"/>
            <a:ext cx="54750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232">
            <a:off x="2352150" y="3457862"/>
            <a:ext cx="4439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1024" y="-93645"/>
            <a:ext cx="8949151" cy="5090045"/>
            <a:chOff x="51024" y="-93645"/>
            <a:chExt cx="8949151" cy="5090045"/>
          </a:xfrm>
        </p:grpSpPr>
        <p:sp>
          <p:nvSpPr>
            <p:cNvPr id="12" name="Google Shape;12;p2"/>
            <p:cNvSpPr/>
            <p:nvPr/>
          </p:nvSpPr>
          <p:spPr>
            <a:xfrm rot="-781437">
              <a:off x="143109" y="2868722"/>
              <a:ext cx="922531" cy="922531"/>
            </a:xfrm>
            <a:prstGeom prst="star8">
              <a:avLst>
                <a:gd name="adj" fmla="val 273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6675" y="140975"/>
              <a:ext cx="1192800" cy="1192800"/>
            </a:xfrm>
            <a:prstGeom prst="star8">
              <a:avLst>
                <a:gd name="adj" fmla="val 273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1248036">
              <a:off x="5975918" y="3630626"/>
              <a:ext cx="1192847" cy="1192847"/>
            </a:xfrm>
            <a:prstGeom prst="star8">
              <a:avLst>
                <a:gd name="adj" fmla="val 2732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41675" y="1566463"/>
              <a:ext cx="658500" cy="658500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196695">
              <a:off x="5148695" y="41478"/>
              <a:ext cx="961255" cy="961255"/>
            </a:xfrm>
            <a:prstGeom prst="star8">
              <a:avLst>
                <a:gd name="adj" fmla="val 2732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43083" y="172550"/>
            <a:ext cx="8710828" cy="4370401"/>
            <a:chOff x="143083" y="172550"/>
            <a:chExt cx="8710828" cy="4370401"/>
          </a:xfrm>
        </p:grpSpPr>
        <p:sp>
          <p:nvSpPr>
            <p:cNvPr id="18" name="Google Shape;18;p2"/>
            <p:cNvSpPr/>
            <p:nvPr/>
          </p:nvSpPr>
          <p:spPr>
            <a:xfrm>
              <a:off x="1451925" y="172550"/>
              <a:ext cx="101100" cy="10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7503197" flipH="1">
              <a:off x="219055" y="1572935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3300479">
              <a:off x="515106" y="155354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3300479">
              <a:off x="155306" y="18578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974949">
              <a:off x="2909468" y="991207"/>
              <a:ext cx="62184" cy="62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985567">
              <a:off x="3293430" y="621661"/>
              <a:ext cx="132613" cy="132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58825" y="35598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663725" y="3356875"/>
              <a:ext cx="132600" cy="13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1791850">
              <a:off x="1864908" y="4341380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1789625">
              <a:off x="2172995" y="4287273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61274" y="11871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33819" y="1487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89649" y="3303175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58449" y="17729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8328293">
              <a:off x="3668220" y="4309279"/>
              <a:ext cx="175821" cy="1758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-8328844">
              <a:off x="4877714" y="43764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8324424">
              <a:off x="4509433" y="44371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810849" y="192530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562825" y="3630625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337825" y="1137850"/>
              <a:ext cx="132600" cy="13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6057244">
              <a:off x="8499346" y="243637"/>
              <a:ext cx="132616" cy="1326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6056029">
              <a:off x="8795523" y="376172"/>
              <a:ext cx="53776" cy="537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 flipH="1">
            <a:off x="1801450" y="1700025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"/>
          </p:nvPr>
        </p:nvSpPr>
        <p:spPr>
          <a:xfrm>
            <a:off x="2739850" y="1903425"/>
            <a:ext cx="2244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2"/>
          </p:nvPr>
        </p:nvSpPr>
        <p:spPr>
          <a:xfrm>
            <a:off x="2739850" y="1439312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1801450" y="3348346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4"/>
          </p:nvPr>
        </p:nvSpPr>
        <p:spPr>
          <a:xfrm>
            <a:off x="2739850" y="3553546"/>
            <a:ext cx="22443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5"/>
          </p:nvPr>
        </p:nvSpPr>
        <p:spPr>
          <a:xfrm>
            <a:off x="2739850" y="3089284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226650" y="1700025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7"/>
          </p:nvPr>
        </p:nvSpPr>
        <p:spPr>
          <a:xfrm>
            <a:off x="6165052" y="1903425"/>
            <a:ext cx="2244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5226650" y="3348346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9"/>
          </p:nvPr>
        </p:nvSpPr>
        <p:spPr>
          <a:xfrm>
            <a:off x="6165055" y="3553546"/>
            <a:ext cx="22443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3"/>
          </p:nvPr>
        </p:nvSpPr>
        <p:spPr>
          <a:xfrm>
            <a:off x="6165045" y="3086297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4"/>
          </p:nvPr>
        </p:nvSpPr>
        <p:spPr>
          <a:xfrm>
            <a:off x="6165045" y="1439312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57" name="Google Shape;257;p13"/>
          <p:cNvGrpSpPr/>
          <p:nvPr/>
        </p:nvGrpSpPr>
        <p:grpSpPr>
          <a:xfrm>
            <a:off x="-87826" y="140975"/>
            <a:ext cx="9048976" cy="4848876"/>
            <a:chOff x="-87826" y="140975"/>
            <a:chExt cx="9048976" cy="4848876"/>
          </a:xfrm>
        </p:grpSpPr>
        <p:sp>
          <p:nvSpPr>
            <p:cNvPr id="258" name="Google Shape;258;p13"/>
            <p:cNvSpPr/>
            <p:nvPr/>
          </p:nvSpPr>
          <p:spPr>
            <a:xfrm rot="-1248466">
              <a:off x="54716" y="3520902"/>
              <a:ext cx="983015" cy="983015"/>
            </a:xfrm>
            <a:prstGeom prst="star8">
              <a:avLst>
                <a:gd name="adj" fmla="val 2732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 rot="7503197" flipH="1">
              <a:off x="219055" y="1572935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 rot="-3300479">
              <a:off x="268381" y="19445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 rot="-3300479">
              <a:off x="155306" y="18578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 rot="974949">
              <a:off x="6568643" y="1192182"/>
              <a:ext cx="62184" cy="62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 rot="985567">
              <a:off x="1707480" y="243636"/>
              <a:ext cx="132613" cy="132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 rot="-1791850">
              <a:off x="1864908" y="4341380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 rot="-1789625">
              <a:off x="2172995" y="4287273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 rot="-8326468">
              <a:off x="7477948" y="4676820"/>
              <a:ext cx="122454" cy="1224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 rot="-8328844">
              <a:off x="5462764" y="490716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 rot="-8324424">
              <a:off x="4528133" y="48840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 rot="-6057244">
              <a:off x="8499346" y="243637"/>
              <a:ext cx="132616" cy="1326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 rot="-6056029">
              <a:off x="8795523" y="376172"/>
              <a:ext cx="53776" cy="537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275869" y="1131037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96675" y="140975"/>
              <a:ext cx="1192800" cy="1192800"/>
            </a:xfrm>
            <a:prstGeom prst="star8">
              <a:avLst>
                <a:gd name="adj" fmla="val 273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8302650" y="2664225"/>
              <a:ext cx="658500" cy="658500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"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subTitle" idx="1"/>
          </p:nvPr>
        </p:nvSpPr>
        <p:spPr>
          <a:xfrm>
            <a:off x="3406650" y="3251800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2"/>
          </p:nvPr>
        </p:nvSpPr>
        <p:spPr>
          <a:xfrm>
            <a:off x="5858600" y="3251805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ubTitle" idx="3"/>
          </p:nvPr>
        </p:nvSpPr>
        <p:spPr>
          <a:xfrm>
            <a:off x="5858600" y="2786525"/>
            <a:ext cx="233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14" name="Google Shape;414;p20"/>
          <p:cNvSpPr txBox="1">
            <a:spLocks noGrp="1"/>
          </p:cNvSpPr>
          <p:nvPr>
            <p:ph type="subTitle" idx="4"/>
          </p:nvPr>
        </p:nvSpPr>
        <p:spPr>
          <a:xfrm>
            <a:off x="954700" y="3251800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20"/>
          <p:cNvSpPr txBox="1">
            <a:spLocks noGrp="1"/>
          </p:cNvSpPr>
          <p:nvPr>
            <p:ph type="subTitle" idx="5"/>
          </p:nvPr>
        </p:nvSpPr>
        <p:spPr>
          <a:xfrm>
            <a:off x="954700" y="2786525"/>
            <a:ext cx="233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16" name="Google Shape;416;p20"/>
          <p:cNvSpPr txBox="1">
            <a:spLocks noGrp="1"/>
          </p:cNvSpPr>
          <p:nvPr>
            <p:ph type="subTitle" idx="6"/>
          </p:nvPr>
        </p:nvSpPr>
        <p:spPr>
          <a:xfrm>
            <a:off x="3406650" y="2786525"/>
            <a:ext cx="233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17" name="Google Shape;417;p20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418" name="Google Shape;418;p20"/>
          <p:cNvGrpSpPr/>
          <p:nvPr/>
        </p:nvGrpSpPr>
        <p:grpSpPr>
          <a:xfrm>
            <a:off x="-768636" y="-49500"/>
            <a:ext cx="9641736" cy="5031103"/>
            <a:chOff x="-768636" y="-49500"/>
            <a:chExt cx="9641736" cy="5031103"/>
          </a:xfrm>
        </p:grpSpPr>
        <p:sp>
          <p:nvSpPr>
            <p:cNvPr id="419" name="Google Shape;419;p20"/>
            <p:cNvSpPr/>
            <p:nvPr/>
          </p:nvSpPr>
          <p:spPr>
            <a:xfrm rot="-780984">
              <a:off x="7682630" y="323843"/>
              <a:ext cx="1005639" cy="1005639"/>
            </a:xfrm>
            <a:prstGeom prst="star8">
              <a:avLst>
                <a:gd name="adj" fmla="val 2732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8058900" y="4167403"/>
              <a:ext cx="814200" cy="814200"/>
            </a:xfrm>
            <a:prstGeom prst="star8">
              <a:avLst>
                <a:gd name="adj" fmla="val 273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 rot="1196765">
              <a:off x="-551182" y="167955"/>
              <a:ext cx="1546892" cy="1546892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175207" y="79492"/>
            <a:ext cx="8834165" cy="4768259"/>
            <a:chOff x="175207" y="79492"/>
            <a:chExt cx="8834165" cy="4768259"/>
          </a:xfrm>
        </p:grpSpPr>
        <p:sp>
          <p:nvSpPr>
            <p:cNvPr id="423" name="Google Shape;423;p20"/>
            <p:cNvSpPr/>
            <p:nvPr/>
          </p:nvSpPr>
          <p:spPr>
            <a:xfrm rot="7503197" flipH="1">
              <a:off x="1389805" y="11111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 rot="-3300479">
              <a:off x="1685856" y="917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 rot="-3300479">
              <a:off x="1326056" y="39599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 rot="-1791850">
              <a:off x="522458" y="46531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 rot="-1804115">
              <a:off x="291397" y="4380253"/>
              <a:ext cx="46104" cy="4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7797699" y="1546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6295619" y="1106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 rot="-8328844">
              <a:off x="4877714" y="46812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 rot="-8324424">
              <a:off x="4509433" y="47419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 rot="287408">
              <a:off x="8938972" y="32418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7569099" y="4594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rot="296161">
              <a:off x="8871426" y="18081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7">
    <p:bg>
      <p:bgPr>
        <a:solidFill>
          <a:schemeClr val="lt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>
            <a:spLocks noGrp="1"/>
          </p:cNvSpPr>
          <p:nvPr>
            <p:ph type="subTitle" idx="1"/>
          </p:nvPr>
        </p:nvSpPr>
        <p:spPr>
          <a:xfrm>
            <a:off x="5876507" y="3970576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2"/>
          </p:nvPr>
        </p:nvSpPr>
        <p:spPr>
          <a:xfrm>
            <a:off x="2089682" y="3970576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3"/>
          </p:nvPr>
        </p:nvSpPr>
        <p:spPr>
          <a:xfrm>
            <a:off x="5876507" y="1622683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4"/>
          </p:nvPr>
        </p:nvSpPr>
        <p:spPr>
          <a:xfrm>
            <a:off x="5876518" y="1163775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5"/>
          </p:nvPr>
        </p:nvSpPr>
        <p:spPr>
          <a:xfrm>
            <a:off x="2089682" y="1622683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6"/>
          </p:nvPr>
        </p:nvSpPr>
        <p:spPr>
          <a:xfrm>
            <a:off x="2089693" y="1163775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498" name="Google Shape;498;p23"/>
          <p:cNvSpPr txBox="1">
            <a:spLocks noGrp="1"/>
          </p:cNvSpPr>
          <p:nvPr>
            <p:ph type="subTitle" idx="7"/>
          </p:nvPr>
        </p:nvSpPr>
        <p:spPr>
          <a:xfrm>
            <a:off x="5876507" y="2796630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23"/>
          <p:cNvSpPr txBox="1">
            <a:spLocks noGrp="1"/>
          </p:cNvSpPr>
          <p:nvPr>
            <p:ph type="subTitle" idx="8"/>
          </p:nvPr>
        </p:nvSpPr>
        <p:spPr>
          <a:xfrm>
            <a:off x="5876518" y="2337538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00" name="Google Shape;500;p23"/>
          <p:cNvSpPr txBox="1">
            <a:spLocks noGrp="1"/>
          </p:cNvSpPr>
          <p:nvPr>
            <p:ph type="subTitle" idx="9"/>
          </p:nvPr>
        </p:nvSpPr>
        <p:spPr>
          <a:xfrm>
            <a:off x="2089682" y="2796630"/>
            <a:ext cx="21900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23"/>
          <p:cNvSpPr txBox="1">
            <a:spLocks noGrp="1"/>
          </p:cNvSpPr>
          <p:nvPr>
            <p:ph type="subTitle" idx="13"/>
          </p:nvPr>
        </p:nvSpPr>
        <p:spPr>
          <a:xfrm>
            <a:off x="2089693" y="2337522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02" name="Google Shape;502;p23"/>
          <p:cNvSpPr txBox="1">
            <a:spLocks noGrp="1"/>
          </p:cNvSpPr>
          <p:nvPr>
            <p:ph type="subTitle" idx="14"/>
          </p:nvPr>
        </p:nvSpPr>
        <p:spPr>
          <a:xfrm>
            <a:off x="5876518" y="3506225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03" name="Google Shape;503;p23"/>
          <p:cNvSpPr txBox="1">
            <a:spLocks noGrp="1"/>
          </p:cNvSpPr>
          <p:nvPr>
            <p:ph type="subTitle" idx="15"/>
          </p:nvPr>
        </p:nvSpPr>
        <p:spPr>
          <a:xfrm>
            <a:off x="2089693" y="3506225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504" name="Google Shape;504;p23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23"/>
          <p:cNvSpPr/>
          <p:nvPr/>
        </p:nvSpPr>
        <p:spPr>
          <a:xfrm rot="-780984">
            <a:off x="7682630" y="323843"/>
            <a:ext cx="1005639" cy="1005639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8058900" y="4167403"/>
            <a:ext cx="814200" cy="8142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3"/>
          <p:cNvSpPr/>
          <p:nvPr/>
        </p:nvSpPr>
        <p:spPr>
          <a:xfrm rot="1196765">
            <a:off x="-551182" y="167955"/>
            <a:ext cx="1546892" cy="1546892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23"/>
          <p:cNvGrpSpPr/>
          <p:nvPr/>
        </p:nvGrpSpPr>
        <p:grpSpPr>
          <a:xfrm>
            <a:off x="175207" y="79492"/>
            <a:ext cx="8834165" cy="4768259"/>
            <a:chOff x="175207" y="79492"/>
            <a:chExt cx="8834165" cy="4768259"/>
          </a:xfrm>
        </p:grpSpPr>
        <p:sp>
          <p:nvSpPr>
            <p:cNvPr id="509" name="Google Shape;509;p23"/>
            <p:cNvSpPr/>
            <p:nvPr/>
          </p:nvSpPr>
          <p:spPr>
            <a:xfrm rot="7503197" flipH="1">
              <a:off x="1389805" y="11111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-3300479">
              <a:off x="1685856" y="917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-3300479">
              <a:off x="1326056" y="395990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 rot="-1791850">
              <a:off x="522458" y="46531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 rot="-1804115">
              <a:off x="291397" y="4380253"/>
              <a:ext cx="46104" cy="4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7797699" y="1546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6295619" y="1106324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 rot="-8328844">
              <a:off x="4877714" y="46812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 rot="-8324424">
              <a:off x="4509433" y="47419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rot="287408">
              <a:off x="8938972" y="32418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7569099" y="4594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 rot="296161">
              <a:off x="8871426" y="18081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bg>
      <p:bgPr>
        <a:solidFill>
          <a:schemeClr val="lt1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2"/>
          <p:cNvSpPr txBox="1">
            <a:spLocks noGrp="1"/>
          </p:cNvSpPr>
          <p:nvPr>
            <p:ph type="ctrTitle"/>
          </p:nvPr>
        </p:nvSpPr>
        <p:spPr>
          <a:xfrm>
            <a:off x="4600500" y="698500"/>
            <a:ext cx="3264000" cy="9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2" name="Google Shape;712;p32"/>
          <p:cNvSpPr txBox="1">
            <a:spLocks noGrp="1"/>
          </p:cNvSpPr>
          <p:nvPr>
            <p:ph type="subTitle" idx="1"/>
          </p:nvPr>
        </p:nvSpPr>
        <p:spPr>
          <a:xfrm>
            <a:off x="4960025" y="1761900"/>
            <a:ext cx="29046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3" name="Google Shape;713;p32"/>
          <p:cNvSpPr txBox="1"/>
          <p:nvPr/>
        </p:nvSpPr>
        <p:spPr>
          <a:xfrm>
            <a:off x="4415400" y="3522550"/>
            <a:ext cx="3449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</a:t>
            </a:r>
            <a:endParaRPr sz="12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14" name="Google Shape;714;p32"/>
          <p:cNvGrpSpPr/>
          <p:nvPr/>
        </p:nvGrpSpPr>
        <p:grpSpPr>
          <a:xfrm>
            <a:off x="149850" y="-520425"/>
            <a:ext cx="9556814" cy="5463003"/>
            <a:chOff x="149850" y="-520425"/>
            <a:chExt cx="9556814" cy="5463003"/>
          </a:xfrm>
        </p:grpSpPr>
        <p:sp>
          <p:nvSpPr>
            <p:cNvPr id="715" name="Google Shape;715;p32"/>
            <p:cNvSpPr/>
            <p:nvPr/>
          </p:nvSpPr>
          <p:spPr>
            <a:xfrm rot="-780984">
              <a:off x="1022880" y="2499943"/>
              <a:ext cx="1005639" cy="1005639"/>
            </a:xfrm>
            <a:prstGeom prst="star8">
              <a:avLst>
                <a:gd name="adj" fmla="val 2732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8160375" y="4128378"/>
              <a:ext cx="814200" cy="814200"/>
            </a:xfrm>
            <a:prstGeom prst="star8">
              <a:avLst>
                <a:gd name="adj" fmla="val 2732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 rot="1196765">
              <a:off x="7942318" y="-302970"/>
              <a:ext cx="1546892" cy="1546892"/>
            </a:xfrm>
            <a:prstGeom prst="star8">
              <a:avLst>
                <a:gd name="adj" fmla="val 273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 rot="-780984">
              <a:off x="250180" y="439418"/>
              <a:ext cx="1005639" cy="1005639"/>
            </a:xfrm>
            <a:prstGeom prst="star8">
              <a:avLst>
                <a:gd name="adj" fmla="val 273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508600" y="1521503"/>
              <a:ext cx="814200" cy="814200"/>
            </a:xfrm>
            <a:prstGeom prst="star8">
              <a:avLst>
                <a:gd name="adj" fmla="val 273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32"/>
          <p:cNvSpPr/>
          <p:nvPr/>
        </p:nvSpPr>
        <p:spPr>
          <a:xfrm rot="7503197" flipH="1">
            <a:off x="1389805" y="111110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"/>
          <p:cNvSpPr/>
          <p:nvPr/>
        </p:nvSpPr>
        <p:spPr>
          <a:xfrm rot="-3300479">
            <a:off x="1685856" y="9171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 rot="974949">
            <a:off x="3631093" y="1147857"/>
            <a:ext cx="62184" cy="62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2"/>
          <p:cNvSpPr/>
          <p:nvPr/>
        </p:nvSpPr>
        <p:spPr>
          <a:xfrm rot="983961">
            <a:off x="1050356" y="1815716"/>
            <a:ext cx="98820" cy="98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2"/>
          <p:cNvSpPr/>
          <p:nvPr/>
        </p:nvSpPr>
        <p:spPr>
          <a:xfrm rot="-1791850">
            <a:off x="522458" y="4653105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2"/>
          <p:cNvSpPr/>
          <p:nvPr/>
        </p:nvSpPr>
        <p:spPr>
          <a:xfrm rot="-1789625">
            <a:off x="830545" y="4598998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7416699" y="3070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4960019" y="307049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2"/>
          <p:cNvSpPr/>
          <p:nvPr/>
        </p:nvSpPr>
        <p:spPr>
          <a:xfrm rot="-8328844">
            <a:off x="4420514" y="4528812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2"/>
          <p:cNvSpPr/>
          <p:nvPr/>
        </p:nvSpPr>
        <p:spPr>
          <a:xfrm rot="-8324424">
            <a:off x="4052233" y="4589502"/>
            <a:ext cx="87798" cy="87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2"/>
          <p:cNvSpPr/>
          <p:nvPr/>
        </p:nvSpPr>
        <p:spPr>
          <a:xfrm rot="296161">
            <a:off x="8754351" y="2904762"/>
            <a:ext cx="132491" cy="1324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2"/>
          <p:cNvSpPr/>
          <p:nvPr/>
        </p:nvSpPr>
        <p:spPr>
          <a:xfrm rot="287408">
            <a:off x="8634172" y="3165657"/>
            <a:ext cx="53888" cy="53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3452619" y="1010499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7188099" y="23085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2"/>
          <p:cNvSpPr/>
          <p:nvPr/>
        </p:nvSpPr>
        <p:spPr>
          <a:xfrm rot="-8325842">
            <a:off x="188456" y="3021413"/>
            <a:ext cx="64628" cy="64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1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3"/>
          <p:cNvSpPr/>
          <p:nvPr/>
        </p:nvSpPr>
        <p:spPr>
          <a:xfrm rot="-3300479">
            <a:off x="1685856" y="91715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175207" y="79500"/>
            <a:ext cx="8717090" cy="4948514"/>
            <a:chOff x="175207" y="79500"/>
            <a:chExt cx="8717090" cy="4948514"/>
          </a:xfrm>
        </p:grpSpPr>
        <p:sp>
          <p:nvSpPr>
            <p:cNvPr id="738" name="Google Shape;738;p33"/>
            <p:cNvSpPr/>
            <p:nvPr/>
          </p:nvSpPr>
          <p:spPr>
            <a:xfrm rot="7503197" flipH="1">
              <a:off x="1389805" y="111110"/>
              <a:ext cx="160881" cy="160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-3300479">
              <a:off x="722206" y="160415"/>
              <a:ext cx="62253" cy="622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rot="-1791850">
              <a:off x="522458" y="4653105"/>
              <a:ext cx="107241" cy="107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rot="-1789625">
              <a:off x="810870" y="4808448"/>
              <a:ext cx="77807" cy="77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7416699" y="3070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4960019" y="307049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 rot="-8328293">
              <a:off x="3488770" y="4816054"/>
              <a:ext cx="175821" cy="1758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 rot="-8328844">
              <a:off x="8582039" y="4627712"/>
              <a:ext cx="41458" cy="41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 rot="-8324424">
              <a:off x="8213758" y="4688402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rot="296161">
              <a:off x="8754351" y="2904762"/>
              <a:ext cx="132491" cy="1324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rot="287408">
              <a:off x="8634172" y="3165657"/>
              <a:ext cx="53888" cy="53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7569099" y="459450"/>
              <a:ext cx="53700" cy="5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 rot="-8324424">
              <a:off x="193258" y="3008777"/>
              <a:ext cx="87798" cy="87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3"/>
          <p:cNvSpPr/>
          <p:nvPr/>
        </p:nvSpPr>
        <p:spPr>
          <a:xfrm rot="-780984">
            <a:off x="-458370" y="3448331"/>
            <a:ext cx="1005639" cy="1005639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5092893" y="4405424"/>
            <a:ext cx="1165200" cy="11652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3"/>
          <p:cNvSpPr/>
          <p:nvPr/>
        </p:nvSpPr>
        <p:spPr>
          <a:xfrm rot="1196620">
            <a:off x="8073432" y="556607"/>
            <a:ext cx="1005289" cy="1005289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3"/>
          <p:cNvSpPr/>
          <p:nvPr/>
        </p:nvSpPr>
        <p:spPr>
          <a:xfrm rot="-780372">
            <a:off x="216434" y="481875"/>
            <a:ext cx="667833" cy="667833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solidFill>
          <a:schemeClr val="lt1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/>
          <p:nvPr/>
        </p:nvSpPr>
        <p:spPr>
          <a:xfrm rot="-10018628" flipH="1">
            <a:off x="579033" y="353197"/>
            <a:ext cx="1049082" cy="1049082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 rot="10800000" flipH="1">
            <a:off x="269825" y="3332005"/>
            <a:ext cx="1192800" cy="11928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 rot="-9551964" flipH="1">
            <a:off x="5100618" y="-260769"/>
            <a:ext cx="1192847" cy="1192847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4"/>
          <p:cNvSpPr/>
          <p:nvPr/>
        </p:nvSpPr>
        <p:spPr>
          <a:xfrm rot="10800000" flipH="1">
            <a:off x="8341675" y="2097842"/>
            <a:ext cx="658500" cy="6585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4"/>
          <p:cNvSpPr/>
          <p:nvPr/>
        </p:nvSpPr>
        <p:spPr>
          <a:xfrm rot="9603617" flipH="1">
            <a:off x="4933542" y="3925301"/>
            <a:ext cx="1929149" cy="1929149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4"/>
          <p:cNvSpPr/>
          <p:nvPr/>
        </p:nvSpPr>
        <p:spPr>
          <a:xfrm rot="3296803">
            <a:off x="219055" y="2588989"/>
            <a:ext cx="160881" cy="16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4"/>
          <p:cNvSpPr/>
          <p:nvPr/>
        </p:nvSpPr>
        <p:spPr>
          <a:xfrm rot="-7499521" flipH="1">
            <a:off x="515106" y="2707011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4"/>
          <p:cNvSpPr/>
          <p:nvPr/>
        </p:nvSpPr>
        <p:spPr>
          <a:xfrm rot="-7499521" flipH="1">
            <a:off x="155306" y="2402736"/>
            <a:ext cx="62253" cy="62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4"/>
          <p:cNvSpPr/>
          <p:nvPr/>
        </p:nvSpPr>
        <p:spPr>
          <a:xfrm rot="8381921" flipH="1">
            <a:off x="2935166" y="4119067"/>
            <a:ext cx="62151" cy="621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/>
          <p:cNvSpPr/>
          <p:nvPr/>
        </p:nvSpPr>
        <p:spPr>
          <a:xfrm rot="8369829" flipH="1">
            <a:off x="3197307" y="4240715"/>
            <a:ext cx="132566" cy="1325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/>
          <p:cNvSpPr/>
          <p:nvPr/>
        </p:nvSpPr>
        <p:spPr>
          <a:xfrm rot="10800000" flipH="1">
            <a:off x="229775" y="34488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/>
          <p:cNvSpPr/>
          <p:nvPr/>
        </p:nvSpPr>
        <p:spPr>
          <a:xfrm rot="10800000" flipH="1">
            <a:off x="8723300" y="305430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4"/>
          <p:cNvSpPr/>
          <p:nvPr/>
        </p:nvSpPr>
        <p:spPr>
          <a:xfrm rot="-9008150" flipH="1">
            <a:off x="1884133" y="182958"/>
            <a:ext cx="107241" cy="107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4"/>
          <p:cNvSpPr/>
          <p:nvPr/>
        </p:nvSpPr>
        <p:spPr>
          <a:xfrm rot="-9010375" flipH="1">
            <a:off x="2192220" y="266499"/>
            <a:ext cx="77807" cy="778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4"/>
          <p:cNvSpPr/>
          <p:nvPr/>
        </p:nvSpPr>
        <p:spPr>
          <a:xfrm rot="10800000" flipH="1">
            <a:off x="7510024" y="32783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4"/>
          <p:cNvSpPr/>
          <p:nvPr/>
        </p:nvSpPr>
        <p:spPr>
          <a:xfrm rot="10800000" flipH="1">
            <a:off x="7293869" y="34237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"/>
          <p:cNvSpPr/>
          <p:nvPr/>
        </p:nvSpPr>
        <p:spPr>
          <a:xfrm rot="10800000" flipH="1">
            <a:off x="1658449" y="24962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4"/>
          <p:cNvSpPr/>
          <p:nvPr/>
        </p:nvSpPr>
        <p:spPr>
          <a:xfrm rot="-2471707" flipH="1">
            <a:off x="3749470" y="247730"/>
            <a:ext cx="175821" cy="175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4"/>
          <p:cNvSpPr/>
          <p:nvPr/>
        </p:nvSpPr>
        <p:spPr>
          <a:xfrm rot="-2471156" flipH="1">
            <a:off x="7243889" y="350985"/>
            <a:ext cx="41458" cy="41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4"/>
          <p:cNvSpPr/>
          <p:nvPr/>
        </p:nvSpPr>
        <p:spPr>
          <a:xfrm rot="10800000" flipH="1">
            <a:off x="1810849" y="2343805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4"/>
          <p:cNvSpPr/>
          <p:nvPr/>
        </p:nvSpPr>
        <p:spPr>
          <a:xfrm rot="10800000" flipH="1">
            <a:off x="8562825" y="638480"/>
            <a:ext cx="53700" cy="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4"/>
          <p:cNvSpPr/>
          <p:nvPr/>
        </p:nvSpPr>
        <p:spPr>
          <a:xfrm rot="10800000" flipH="1">
            <a:off x="479925" y="4823580"/>
            <a:ext cx="132600" cy="13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/>
          <p:cNvSpPr/>
          <p:nvPr/>
        </p:nvSpPr>
        <p:spPr>
          <a:xfrm rot="-4742756" flipH="1">
            <a:off x="8353071" y="4692827"/>
            <a:ext cx="132616" cy="132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4"/>
          <p:cNvSpPr/>
          <p:nvPr/>
        </p:nvSpPr>
        <p:spPr>
          <a:xfrm rot="-4743971" flipH="1">
            <a:off x="8714248" y="4405057"/>
            <a:ext cx="53776" cy="53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u Philomene One"/>
              <a:buNone/>
              <a:defRPr sz="3500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6" r:id="rId4"/>
    <p:sldLayoutId id="2147483669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khan201122@bscse.uiu.ac.b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8"/>
          <p:cNvGrpSpPr/>
          <p:nvPr/>
        </p:nvGrpSpPr>
        <p:grpSpPr>
          <a:xfrm>
            <a:off x="143075" y="1389550"/>
            <a:ext cx="2027878" cy="3442128"/>
            <a:chOff x="143075" y="1389550"/>
            <a:chExt cx="2027878" cy="3442128"/>
          </a:xfrm>
        </p:grpSpPr>
        <p:sp>
          <p:nvSpPr>
            <p:cNvPr id="791" name="Google Shape;791;p38"/>
            <p:cNvSpPr/>
            <p:nvPr/>
          </p:nvSpPr>
          <p:spPr>
            <a:xfrm>
              <a:off x="711651" y="1752954"/>
              <a:ext cx="779217" cy="890212"/>
            </a:xfrm>
            <a:custGeom>
              <a:avLst/>
              <a:gdLst/>
              <a:ahLst/>
              <a:cxnLst/>
              <a:rect l="l" t="t" r="r" b="b"/>
              <a:pathLst>
                <a:path w="13163" h="15038" extrusionOk="0">
                  <a:moveTo>
                    <a:pt x="7437" y="0"/>
                  </a:moveTo>
                  <a:cubicBezTo>
                    <a:pt x="6023" y="0"/>
                    <a:pt x="4656" y="681"/>
                    <a:pt x="3831" y="1886"/>
                  </a:cubicBezTo>
                  <a:cubicBezTo>
                    <a:pt x="3587" y="2220"/>
                    <a:pt x="3435" y="2555"/>
                    <a:pt x="3375" y="2950"/>
                  </a:cubicBezTo>
                  <a:cubicBezTo>
                    <a:pt x="3283" y="3558"/>
                    <a:pt x="3496" y="4166"/>
                    <a:pt x="3496" y="4804"/>
                  </a:cubicBezTo>
                  <a:cubicBezTo>
                    <a:pt x="3496" y="5534"/>
                    <a:pt x="3192" y="6263"/>
                    <a:pt x="2676" y="6810"/>
                  </a:cubicBezTo>
                  <a:cubicBezTo>
                    <a:pt x="1946" y="7540"/>
                    <a:pt x="852" y="7904"/>
                    <a:pt x="335" y="8786"/>
                  </a:cubicBezTo>
                  <a:cubicBezTo>
                    <a:pt x="92" y="9242"/>
                    <a:pt x="1" y="9728"/>
                    <a:pt x="31" y="10214"/>
                  </a:cubicBezTo>
                  <a:cubicBezTo>
                    <a:pt x="31" y="11369"/>
                    <a:pt x="426" y="12464"/>
                    <a:pt x="1156" y="13315"/>
                  </a:cubicBezTo>
                  <a:cubicBezTo>
                    <a:pt x="1885" y="14166"/>
                    <a:pt x="2888" y="14774"/>
                    <a:pt x="4013" y="14956"/>
                  </a:cubicBezTo>
                  <a:cubicBezTo>
                    <a:pt x="4393" y="15010"/>
                    <a:pt x="4781" y="15038"/>
                    <a:pt x="5169" y="15038"/>
                  </a:cubicBezTo>
                  <a:cubicBezTo>
                    <a:pt x="5869" y="15038"/>
                    <a:pt x="6571" y="14950"/>
                    <a:pt x="7235" y="14774"/>
                  </a:cubicBezTo>
                  <a:cubicBezTo>
                    <a:pt x="8694" y="14500"/>
                    <a:pt x="10062" y="13953"/>
                    <a:pt x="11308" y="13163"/>
                  </a:cubicBezTo>
                  <a:cubicBezTo>
                    <a:pt x="11885" y="12828"/>
                    <a:pt x="12372" y="12312"/>
                    <a:pt x="12676" y="11704"/>
                  </a:cubicBezTo>
                  <a:cubicBezTo>
                    <a:pt x="12889" y="11248"/>
                    <a:pt x="13040" y="10762"/>
                    <a:pt x="13101" y="10245"/>
                  </a:cubicBezTo>
                  <a:cubicBezTo>
                    <a:pt x="13132" y="10062"/>
                    <a:pt x="13162" y="9850"/>
                    <a:pt x="13162" y="9637"/>
                  </a:cubicBezTo>
                  <a:cubicBezTo>
                    <a:pt x="13132" y="9424"/>
                    <a:pt x="13071" y="9211"/>
                    <a:pt x="12949" y="9029"/>
                  </a:cubicBezTo>
                  <a:cubicBezTo>
                    <a:pt x="12615" y="8300"/>
                    <a:pt x="12007" y="7661"/>
                    <a:pt x="11308" y="7266"/>
                  </a:cubicBezTo>
                  <a:cubicBezTo>
                    <a:pt x="11034" y="7144"/>
                    <a:pt x="10791" y="7023"/>
                    <a:pt x="10578" y="6841"/>
                  </a:cubicBezTo>
                  <a:cubicBezTo>
                    <a:pt x="10031" y="6385"/>
                    <a:pt x="9940" y="5625"/>
                    <a:pt x="10031" y="4956"/>
                  </a:cubicBezTo>
                  <a:cubicBezTo>
                    <a:pt x="10183" y="4287"/>
                    <a:pt x="10274" y="3588"/>
                    <a:pt x="10305" y="2919"/>
                  </a:cubicBezTo>
                  <a:cubicBezTo>
                    <a:pt x="10305" y="2464"/>
                    <a:pt x="10153" y="2038"/>
                    <a:pt x="9879" y="1704"/>
                  </a:cubicBezTo>
                  <a:cubicBezTo>
                    <a:pt x="9727" y="1582"/>
                    <a:pt x="9515" y="1491"/>
                    <a:pt x="9515" y="1309"/>
                  </a:cubicBezTo>
                  <a:cubicBezTo>
                    <a:pt x="9484" y="1157"/>
                    <a:pt x="9697" y="1005"/>
                    <a:pt x="9606" y="761"/>
                  </a:cubicBezTo>
                  <a:cubicBezTo>
                    <a:pt x="9454" y="518"/>
                    <a:pt x="9241" y="366"/>
                    <a:pt x="8967" y="275"/>
                  </a:cubicBezTo>
                  <a:cubicBezTo>
                    <a:pt x="8467" y="89"/>
                    <a:pt x="7949" y="0"/>
                    <a:pt x="7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289521" y="2087706"/>
              <a:ext cx="769923" cy="565573"/>
            </a:xfrm>
            <a:custGeom>
              <a:avLst/>
              <a:gdLst/>
              <a:ahLst/>
              <a:cxnLst/>
              <a:rect l="l" t="t" r="r" b="b"/>
              <a:pathLst>
                <a:path w="13006" h="9554" extrusionOk="0">
                  <a:moveTo>
                    <a:pt x="12215" y="0"/>
                  </a:moveTo>
                  <a:lnTo>
                    <a:pt x="9084" y="7113"/>
                  </a:lnTo>
                  <a:lnTo>
                    <a:pt x="1820" y="5198"/>
                  </a:lnTo>
                  <a:cubicBezTo>
                    <a:pt x="1724" y="5176"/>
                    <a:pt x="1632" y="5167"/>
                    <a:pt x="1545" y="5167"/>
                  </a:cubicBezTo>
                  <a:cubicBezTo>
                    <a:pt x="385" y="5167"/>
                    <a:pt x="0" y="6930"/>
                    <a:pt x="1272" y="7325"/>
                  </a:cubicBezTo>
                  <a:lnTo>
                    <a:pt x="9479" y="9514"/>
                  </a:lnTo>
                  <a:cubicBezTo>
                    <a:pt x="9575" y="9540"/>
                    <a:pt x="9671" y="9553"/>
                    <a:pt x="9764" y="9553"/>
                  </a:cubicBezTo>
                  <a:cubicBezTo>
                    <a:pt x="10207" y="9553"/>
                    <a:pt x="10611" y="9272"/>
                    <a:pt x="10786" y="8845"/>
                  </a:cubicBezTo>
                  <a:lnTo>
                    <a:pt x="13005" y="1307"/>
                  </a:lnTo>
                  <a:lnTo>
                    <a:pt x="122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456572" y="2638287"/>
              <a:ext cx="7281" cy="16220"/>
            </a:xfrm>
            <a:custGeom>
              <a:avLst/>
              <a:gdLst/>
              <a:ahLst/>
              <a:cxnLst/>
              <a:rect l="l" t="t" r="r" b="b"/>
              <a:pathLst>
                <a:path w="123" h="274" extrusionOk="0">
                  <a:moveTo>
                    <a:pt x="1" y="274"/>
                  </a:moveTo>
                  <a:cubicBezTo>
                    <a:pt x="31" y="183"/>
                    <a:pt x="92" y="91"/>
                    <a:pt x="122" y="0"/>
                  </a:cubicBezTo>
                  <a:cubicBezTo>
                    <a:pt x="92" y="91"/>
                    <a:pt x="31" y="183"/>
                    <a:pt x="1" y="274"/>
                  </a:cubicBezTo>
                  <a:close/>
                </a:path>
              </a:pathLst>
            </a:custGeom>
            <a:solidFill>
              <a:srgbClr val="FFB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826846" y="2297260"/>
              <a:ext cx="665794" cy="792832"/>
            </a:xfrm>
            <a:custGeom>
              <a:avLst/>
              <a:gdLst/>
              <a:ahLst/>
              <a:cxnLst/>
              <a:rect l="l" t="t" r="r" b="b"/>
              <a:pathLst>
                <a:path w="11247" h="13393" extrusionOk="0">
                  <a:moveTo>
                    <a:pt x="5558" y="1"/>
                  </a:moveTo>
                  <a:cubicBezTo>
                    <a:pt x="4887" y="1"/>
                    <a:pt x="4215" y="76"/>
                    <a:pt x="3556" y="229"/>
                  </a:cubicBezTo>
                  <a:cubicBezTo>
                    <a:pt x="3283" y="290"/>
                    <a:pt x="3009" y="381"/>
                    <a:pt x="2736" y="472"/>
                  </a:cubicBezTo>
                  <a:lnTo>
                    <a:pt x="2584" y="503"/>
                  </a:lnTo>
                  <a:cubicBezTo>
                    <a:pt x="2219" y="624"/>
                    <a:pt x="1885" y="807"/>
                    <a:pt x="1550" y="989"/>
                  </a:cubicBezTo>
                  <a:cubicBezTo>
                    <a:pt x="1094" y="1263"/>
                    <a:pt x="699" y="1627"/>
                    <a:pt x="395" y="2083"/>
                  </a:cubicBezTo>
                  <a:cubicBezTo>
                    <a:pt x="213" y="2357"/>
                    <a:pt x="122" y="2661"/>
                    <a:pt x="61" y="2965"/>
                  </a:cubicBezTo>
                  <a:cubicBezTo>
                    <a:pt x="0" y="3421"/>
                    <a:pt x="61" y="3877"/>
                    <a:pt x="243" y="4333"/>
                  </a:cubicBezTo>
                  <a:cubicBezTo>
                    <a:pt x="608" y="5396"/>
                    <a:pt x="1429" y="6460"/>
                    <a:pt x="1550" y="7554"/>
                  </a:cubicBezTo>
                  <a:cubicBezTo>
                    <a:pt x="1611" y="8466"/>
                    <a:pt x="1216" y="9348"/>
                    <a:pt x="1003" y="10229"/>
                  </a:cubicBezTo>
                  <a:cubicBezTo>
                    <a:pt x="1003" y="10260"/>
                    <a:pt x="973" y="10320"/>
                    <a:pt x="973" y="10381"/>
                  </a:cubicBezTo>
                  <a:cubicBezTo>
                    <a:pt x="821" y="11232"/>
                    <a:pt x="942" y="12205"/>
                    <a:pt x="1641" y="12691"/>
                  </a:cubicBezTo>
                  <a:cubicBezTo>
                    <a:pt x="1976" y="12904"/>
                    <a:pt x="2371" y="13026"/>
                    <a:pt x="2736" y="13086"/>
                  </a:cubicBezTo>
                  <a:cubicBezTo>
                    <a:pt x="4026" y="13285"/>
                    <a:pt x="5330" y="13393"/>
                    <a:pt x="6630" y="13393"/>
                  </a:cubicBezTo>
                  <a:cubicBezTo>
                    <a:pt x="7320" y="13393"/>
                    <a:pt x="8008" y="13362"/>
                    <a:pt x="8693" y="13299"/>
                  </a:cubicBezTo>
                  <a:lnTo>
                    <a:pt x="8724" y="13299"/>
                  </a:lnTo>
                  <a:cubicBezTo>
                    <a:pt x="8754" y="12752"/>
                    <a:pt x="8784" y="12205"/>
                    <a:pt x="8815" y="11658"/>
                  </a:cubicBezTo>
                  <a:lnTo>
                    <a:pt x="8815" y="11567"/>
                  </a:lnTo>
                  <a:cubicBezTo>
                    <a:pt x="8815" y="11536"/>
                    <a:pt x="8815" y="11536"/>
                    <a:pt x="8815" y="11506"/>
                  </a:cubicBezTo>
                  <a:cubicBezTo>
                    <a:pt x="8906" y="10624"/>
                    <a:pt x="9028" y="9773"/>
                    <a:pt x="9240" y="8922"/>
                  </a:cubicBezTo>
                  <a:cubicBezTo>
                    <a:pt x="9332" y="8132"/>
                    <a:pt x="9575" y="7342"/>
                    <a:pt x="9970" y="6643"/>
                  </a:cubicBezTo>
                  <a:cubicBezTo>
                    <a:pt x="10000" y="6612"/>
                    <a:pt x="10000" y="6612"/>
                    <a:pt x="10031" y="6582"/>
                  </a:cubicBezTo>
                  <a:lnTo>
                    <a:pt x="10061" y="6491"/>
                  </a:lnTo>
                  <a:cubicBezTo>
                    <a:pt x="10304" y="5792"/>
                    <a:pt x="10639" y="5153"/>
                    <a:pt x="11064" y="4576"/>
                  </a:cubicBezTo>
                  <a:cubicBezTo>
                    <a:pt x="11094" y="4545"/>
                    <a:pt x="11155" y="4515"/>
                    <a:pt x="11216" y="4515"/>
                  </a:cubicBezTo>
                  <a:lnTo>
                    <a:pt x="11216" y="4363"/>
                  </a:lnTo>
                  <a:cubicBezTo>
                    <a:pt x="11246" y="4089"/>
                    <a:pt x="11216" y="3816"/>
                    <a:pt x="11186" y="3542"/>
                  </a:cubicBezTo>
                  <a:cubicBezTo>
                    <a:pt x="11094" y="2934"/>
                    <a:pt x="10851" y="2387"/>
                    <a:pt x="10487" y="1901"/>
                  </a:cubicBezTo>
                  <a:cubicBezTo>
                    <a:pt x="10031" y="1293"/>
                    <a:pt x="9392" y="837"/>
                    <a:pt x="8693" y="563"/>
                  </a:cubicBezTo>
                  <a:cubicBezTo>
                    <a:pt x="7687" y="191"/>
                    <a:pt x="6623" y="1"/>
                    <a:pt x="55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026514" y="2179460"/>
              <a:ext cx="248393" cy="190912"/>
            </a:xfrm>
            <a:custGeom>
              <a:avLst/>
              <a:gdLst/>
              <a:ahLst/>
              <a:cxnLst/>
              <a:rect l="l" t="t" r="r" b="b"/>
              <a:pathLst>
                <a:path w="4196" h="3225" extrusionOk="0">
                  <a:moveTo>
                    <a:pt x="1126" y="0"/>
                  </a:moveTo>
                  <a:cubicBezTo>
                    <a:pt x="1278" y="943"/>
                    <a:pt x="822" y="1885"/>
                    <a:pt x="1" y="2371"/>
                  </a:cubicBezTo>
                  <a:cubicBezTo>
                    <a:pt x="523" y="2922"/>
                    <a:pt x="1267" y="3224"/>
                    <a:pt x="2047" y="3224"/>
                  </a:cubicBezTo>
                  <a:cubicBezTo>
                    <a:pt x="2084" y="3224"/>
                    <a:pt x="2122" y="3224"/>
                    <a:pt x="2159" y="3222"/>
                  </a:cubicBezTo>
                  <a:cubicBezTo>
                    <a:pt x="2949" y="3222"/>
                    <a:pt x="3709" y="2888"/>
                    <a:pt x="4196" y="2280"/>
                  </a:cubicBezTo>
                  <a:cubicBezTo>
                    <a:pt x="3892" y="2158"/>
                    <a:pt x="3648" y="1915"/>
                    <a:pt x="3496" y="1611"/>
                  </a:cubicBezTo>
                  <a:cubicBezTo>
                    <a:pt x="3162" y="1095"/>
                    <a:pt x="2767" y="639"/>
                    <a:pt x="2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120103" y="2179460"/>
              <a:ext cx="115198" cy="100813"/>
            </a:xfrm>
            <a:custGeom>
              <a:avLst/>
              <a:gdLst/>
              <a:ahLst/>
              <a:cxnLst/>
              <a:rect l="l" t="t" r="r" b="b"/>
              <a:pathLst>
                <a:path w="1946" h="1703" extrusionOk="0">
                  <a:moveTo>
                    <a:pt x="1" y="0"/>
                  </a:moveTo>
                  <a:cubicBezTo>
                    <a:pt x="92" y="426"/>
                    <a:pt x="305" y="821"/>
                    <a:pt x="608" y="1125"/>
                  </a:cubicBezTo>
                  <a:cubicBezTo>
                    <a:pt x="1004" y="1429"/>
                    <a:pt x="1460" y="1642"/>
                    <a:pt x="1946" y="1702"/>
                  </a:cubicBezTo>
                  <a:lnTo>
                    <a:pt x="1885" y="1611"/>
                  </a:lnTo>
                  <a:cubicBezTo>
                    <a:pt x="1551" y="1095"/>
                    <a:pt x="1186" y="639"/>
                    <a:pt x="1186" y="0"/>
                  </a:cubicBezTo>
                  <a:close/>
                </a:path>
              </a:pathLst>
            </a:custGeom>
            <a:solidFill>
              <a:srgbClr val="2F130C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064340" y="1859151"/>
              <a:ext cx="201567" cy="349147"/>
            </a:xfrm>
            <a:custGeom>
              <a:avLst/>
              <a:gdLst/>
              <a:ahLst/>
              <a:cxnLst/>
              <a:rect l="l" t="t" r="r" b="b"/>
              <a:pathLst>
                <a:path w="3405" h="5898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lnTo>
                    <a:pt x="0" y="4195"/>
                  </a:lnTo>
                  <a:cubicBezTo>
                    <a:pt x="0" y="5138"/>
                    <a:pt x="760" y="5898"/>
                    <a:pt x="1702" y="5898"/>
                  </a:cubicBezTo>
                  <a:cubicBezTo>
                    <a:pt x="2645" y="5898"/>
                    <a:pt x="3405" y="5138"/>
                    <a:pt x="3405" y="4195"/>
                  </a:cubicBezTo>
                  <a:lnTo>
                    <a:pt x="3405" y="1703"/>
                  </a:ln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004967" y="2030109"/>
              <a:ext cx="91815" cy="78437"/>
            </a:xfrm>
            <a:custGeom>
              <a:avLst/>
              <a:gdLst/>
              <a:ahLst/>
              <a:cxnLst/>
              <a:rect l="l" t="t" r="r" b="b"/>
              <a:pathLst>
                <a:path w="1551" h="1325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59"/>
                    <a:pt x="319" y="1324"/>
                    <a:pt x="657" y="1324"/>
                  </a:cubicBezTo>
                  <a:cubicBezTo>
                    <a:pt x="820" y="1324"/>
                    <a:pt x="987" y="1263"/>
                    <a:pt x="1125" y="1125"/>
                  </a:cubicBezTo>
                  <a:cubicBezTo>
                    <a:pt x="1550" y="730"/>
                    <a:pt x="1246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79271" y="4603117"/>
              <a:ext cx="352758" cy="228562"/>
            </a:xfrm>
            <a:custGeom>
              <a:avLst/>
              <a:gdLst/>
              <a:ahLst/>
              <a:cxnLst/>
              <a:rect l="l" t="t" r="r" b="b"/>
              <a:pathLst>
                <a:path w="5959" h="3861" extrusionOk="0">
                  <a:moveTo>
                    <a:pt x="5958" y="0"/>
                  </a:moveTo>
                  <a:lnTo>
                    <a:pt x="4286" y="61"/>
                  </a:lnTo>
                  <a:cubicBezTo>
                    <a:pt x="4378" y="760"/>
                    <a:pt x="4043" y="1459"/>
                    <a:pt x="3405" y="1793"/>
                  </a:cubicBezTo>
                  <a:cubicBezTo>
                    <a:pt x="2979" y="1976"/>
                    <a:pt x="2523" y="2097"/>
                    <a:pt x="2068" y="2189"/>
                  </a:cubicBezTo>
                  <a:cubicBezTo>
                    <a:pt x="1186" y="2432"/>
                    <a:pt x="426" y="3040"/>
                    <a:pt x="1" y="3860"/>
                  </a:cubicBezTo>
                  <a:lnTo>
                    <a:pt x="5958" y="3860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8497" y="4723640"/>
              <a:ext cx="365308" cy="108035"/>
            </a:xfrm>
            <a:custGeom>
              <a:avLst/>
              <a:gdLst/>
              <a:ahLst/>
              <a:cxnLst/>
              <a:rect l="l" t="t" r="r" b="b"/>
              <a:pathLst>
                <a:path w="6171" h="1825" extrusionOk="0">
                  <a:moveTo>
                    <a:pt x="2432" y="1"/>
                  </a:moveTo>
                  <a:cubicBezTo>
                    <a:pt x="2341" y="31"/>
                    <a:pt x="2219" y="61"/>
                    <a:pt x="2128" y="92"/>
                  </a:cubicBezTo>
                  <a:cubicBezTo>
                    <a:pt x="1186" y="335"/>
                    <a:pt x="426" y="973"/>
                    <a:pt x="0" y="1824"/>
                  </a:cubicBezTo>
                  <a:lnTo>
                    <a:pt x="6171" y="1824"/>
                  </a:lnTo>
                  <a:lnTo>
                    <a:pt x="6171" y="213"/>
                  </a:lnTo>
                  <a:cubicBezTo>
                    <a:pt x="5654" y="578"/>
                    <a:pt x="5046" y="821"/>
                    <a:pt x="4408" y="912"/>
                  </a:cubicBezTo>
                  <a:cubicBezTo>
                    <a:pt x="4301" y="929"/>
                    <a:pt x="4194" y="937"/>
                    <a:pt x="4088" y="937"/>
                  </a:cubicBezTo>
                  <a:cubicBezTo>
                    <a:pt x="3411" y="937"/>
                    <a:pt x="2774" y="605"/>
                    <a:pt x="2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246071" y="4583286"/>
              <a:ext cx="381528" cy="246558"/>
            </a:xfrm>
            <a:custGeom>
              <a:avLst/>
              <a:gdLst/>
              <a:ahLst/>
              <a:cxnLst/>
              <a:rect l="l" t="t" r="r" b="b"/>
              <a:pathLst>
                <a:path w="6445" h="4165" extrusionOk="0">
                  <a:moveTo>
                    <a:pt x="0" y="1"/>
                  </a:moveTo>
                  <a:lnTo>
                    <a:pt x="0" y="4165"/>
                  </a:lnTo>
                  <a:lnTo>
                    <a:pt x="6444" y="4165"/>
                  </a:lnTo>
                  <a:cubicBezTo>
                    <a:pt x="5988" y="3283"/>
                    <a:pt x="5198" y="2615"/>
                    <a:pt x="4225" y="2341"/>
                  </a:cubicBezTo>
                  <a:cubicBezTo>
                    <a:pt x="3709" y="2250"/>
                    <a:pt x="3222" y="2128"/>
                    <a:pt x="2766" y="1916"/>
                  </a:cubicBezTo>
                  <a:cubicBezTo>
                    <a:pt x="2067" y="1551"/>
                    <a:pt x="1702" y="821"/>
                    <a:pt x="1824" y="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246071" y="4703868"/>
              <a:ext cx="381528" cy="125972"/>
            </a:xfrm>
            <a:custGeom>
              <a:avLst/>
              <a:gdLst/>
              <a:ahLst/>
              <a:cxnLst/>
              <a:rect l="l" t="t" r="r" b="b"/>
              <a:pathLst>
                <a:path w="6445" h="2128" extrusionOk="0">
                  <a:moveTo>
                    <a:pt x="0" y="0"/>
                  </a:moveTo>
                  <a:lnTo>
                    <a:pt x="0" y="2128"/>
                  </a:lnTo>
                  <a:lnTo>
                    <a:pt x="6444" y="2128"/>
                  </a:lnTo>
                  <a:cubicBezTo>
                    <a:pt x="5988" y="1246"/>
                    <a:pt x="5198" y="578"/>
                    <a:pt x="4225" y="304"/>
                  </a:cubicBezTo>
                  <a:cubicBezTo>
                    <a:pt x="4012" y="243"/>
                    <a:pt x="3769" y="183"/>
                    <a:pt x="3557" y="152"/>
                  </a:cubicBezTo>
                  <a:cubicBezTo>
                    <a:pt x="3557" y="335"/>
                    <a:pt x="3526" y="547"/>
                    <a:pt x="3435" y="730"/>
                  </a:cubicBezTo>
                  <a:cubicBezTo>
                    <a:pt x="3224" y="1194"/>
                    <a:pt x="2778" y="1366"/>
                    <a:pt x="2321" y="1366"/>
                  </a:cubicBezTo>
                  <a:cubicBezTo>
                    <a:pt x="2121" y="1366"/>
                    <a:pt x="1918" y="1333"/>
                    <a:pt x="1733" y="1277"/>
                  </a:cubicBezTo>
                  <a:cubicBezTo>
                    <a:pt x="1034" y="1003"/>
                    <a:pt x="456" y="54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157869" y="3082671"/>
              <a:ext cx="370754" cy="1522323"/>
            </a:xfrm>
            <a:custGeom>
              <a:avLst/>
              <a:gdLst/>
              <a:ahLst/>
              <a:cxnLst/>
              <a:rect l="l" t="t" r="r" b="b"/>
              <a:pathLst>
                <a:path w="6263" h="25716" extrusionOk="0">
                  <a:moveTo>
                    <a:pt x="3162" y="1"/>
                  </a:moveTo>
                  <a:lnTo>
                    <a:pt x="122" y="2281"/>
                  </a:lnTo>
                  <a:cubicBezTo>
                    <a:pt x="1" y="4104"/>
                    <a:pt x="1186" y="23861"/>
                    <a:pt x="1308" y="25716"/>
                  </a:cubicBezTo>
                  <a:lnTo>
                    <a:pt x="4044" y="25685"/>
                  </a:lnTo>
                  <a:cubicBezTo>
                    <a:pt x="4104" y="23649"/>
                    <a:pt x="6262" y="3648"/>
                    <a:pt x="3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787244" y="3061124"/>
              <a:ext cx="367143" cy="1552869"/>
            </a:xfrm>
            <a:custGeom>
              <a:avLst/>
              <a:gdLst/>
              <a:ahLst/>
              <a:cxnLst/>
              <a:rect l="l" t="t" r="r" b="b"/>
              <a:pathLst>
                <a:path w="6202" h="26232" extrusionOk="0">
                  <a:moveTo>
                    <a:pt x="2310" y="0"/>
                  </a:moveTo>
                  <a:cubicBezTo>
                    <a:pt x="0" y="6262"/>
                    <a:pt x="1824" y="23861"/>
                    <a:pt x="1824" y="26231"/>
                  </a:cubicBezTo>
                  <a:lnTo>
                    <a:pt x="4377" y="26201"/>
                  </a:lnTo>
                  <a:cubicBezTo>
                    <a:pt x="4621" y="24104"/>
                    <a:pt x="6201" y="4073"/>
                    <a:pt x="6171" y="1976"/>
                  </a:cubicBezTo>
                  <a:lnTo>
                    <a:pt x="23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267678" y="2310816"/>
              <a:ext cx="494832" cy="516143"/>
            </a:xfrm>
            <a:custGeom>
              <a:avLst/>
              <a:gdLst/>
              <a:ahLst/>
              <a:cxnLst/>
              <a:rect l="l" t="t" r="r" b="b"/>
              <a:pathLst>
                <a:path w="8359" h="8719" extrusionOk="0">
                  <a:moveTo>
                    <a:pt x="0" y="0"/>
                  </a:moveTo>
                  <a:cubicBezTo>
                    <a:pt x="821" y="882"/>
                    <a:pt x="1459" y="1915"/>
                    <a:pt x="1885" y="3070"/>
                  </a:cubicBezTo>
                  <a:cubicBezTo>
                    <a:pt x="2523" y="4894"/>
                    <a:pt x="1155" y="6596"/>
                    <a:pt x="1793" y="8693"/>
                  </a:cubicBezTo>
                  <a:cubicBezTo>
                    <a:pt x="1998" y="8707"/>
                    <a:pt x="2233" y="8718"/>
                    <a:pt x="2481" y="8718"/>
                  </a:cubicBezTo>
                  <a:cubicBezTo>
                    <a:pt x="3304" y="8718"/>
                    <a:pt x="4268" y="8599"/>
                    <a:pt x="4711" y="8085"/>
                  </a:cubicBezTo>
                  <a:cubicBezTo>
                    <a:pt x="4924" y="7812"/>
                    <a:pt x="5046" y="7508"/>
                    <a:pt x="5289" y="7234"/>
                  </a:cubicBezTo>
                  <a:cubicBezTo>
                    <a:pt x="5562" y="6991"/>
                    <a:pt x="5866" y="6778"/>
                    <a:pt x="6170" y="6596"/>
                  </a:cubicBezTo>
                  <a:cubicBezTo>
                    <a:pt x="7386" y="5775"/>
                    <a:pt x="8176" y="4468"/>
                    <a:pt x="8328" y="3009"/>
                  </a:cubicBezTo>
                  <a:cubicBezTo>
                    <a:pt x="8359" y="2888"/>
                    <a:pt x="8328" y="2766"/>
                    <a:pt x="8298" y="2675"/>
                  </a:cubicBezTo>
                  <a:cubicBezTo>
                    <a:pt x="8176" y="2523"/>
                    <a:pt x="8024" y="2432"/>
                    <a:pt x="7842" y="2432"/>
                  </a:cubicBezTo>
                  <a:cubicBezTo>
                    <a:pt x="6110" y="2037"/>
                    <a:pt x="4438" y="1490"/>
                    <a:pt x="2827" y="821"/>
                  </a:cubicBezTo>
                  <a:cubicBezTo>
                    <a:pt x="1885" y="426"/>
                    <a:pt x="973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105718" y="1940131"/>
              <a:ext cx="37827" cy="127807"/>
            </a:xfrm>
            <a:custGeom>
              <a:avLst/>
              <a:gdLst/>
              <a:ahLst/>
              <a:cxnLst/>
              <a:rect l="l" t="t" r="r" b="b"/>
              <a:pathLst>
                <a:path w="639" h="2159" extrusionOk="0">
                  <a:moveTo>
                    <a:pt x="456" y="1"/>
                  </a:moveTo>
                  <a:cubicBezTo>
                    <a:pt x="122" y="669"/>
                    <a:pt x="0" y="1429"/>
                    <a:pt x="61" y="2159"/>
                  </a:cubicBezTo>
                  <a:lnTo>
                    <a:pt x="639" y="1733"/>
                  </a:lnTo>
                  <a:cubicBezTo>
                    <a:pt x="456" y="1156"/>
                    <a:pt x="426" y="578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866389" y="3050291"/>
              <a:ext cx="563264" cy="403135"/>
            </a:xfrm>
            <a:custGeom>
              <a:avLst/>
              <a:gdLst/>
              <a:ahLst/>
              <a:cxnLst/>
              <a:rect l="l" t="t" r="r" b="b"/>
              <a:pathLst>
                <a:path w="9515" h="6810" extrusionOk="0">
                  <a:moveTo>
                    <a:pt x="943" y="1"/>
                  </a:moveTo>
                  <a:cubicBezTo>
                    <a:pt x="943" y="1"/>
                    <a:pt x="31" y="3618"/>
                    <a:pt x="1" y="5654"/>
                  </a:cubicBezTo>
                  <a:lnTo>
                    <a:pt x="4560" y="6809"/>
                  </a:lnTo>
                  <a:lnTo>
                    <a:pt x="5168" y="6809"/>
                  </a:lnTo>
                  <a:lnTo>
                    <a:pt x="9515" y="5259"/>
                  </a:lnTo>
                  <a:cubicBezTo>
                    <a:pt x="9515" y="5259"/>
                    <a:pt x="9059" y="1399"/>
                    <a:pt x="8086" y="244"/>
                  </a:cubicBezTo>
                  <a:lnTo>
                    <a:pt x="9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271230" y="2665281"/>
              <a:ext cx="124256" cy="394078"/>
            </a:xfrm>
            <a:custGeom>
              <a:avLst/>
              <a:gdLst/>
              <a:ahLst/>
              <a:cxnLst/>
              <a:rect l="l" t="t" r="r" b="b"/>
              <a:pathLst>
                <a:path w="2099" h="6657" extrusionOk="0">
                  <a:moveTo>
                    <a:pt x="1946" y="0"/>
                  </a:moveTo>
                  <a:lnTo>
                    <a:pt x="548" y="1550"/>
                  </a:lnTo>
                  <a:lnTo>
                    <a:pt x="1" y="5988"/>
                  </a:lnTo>
                  <a:lnTo>
                    <a:pt x="882" y="6657"/>
                  </a:lnTo>
                  <a:lnTo>
                    <a:pt x="1399" y="6353"/>
                  </a:lnTo>
                  <a:cubicBezTo>
                    <a:pt x="1825" y="6079"/>
                    <a:pt x="2098" y="5593"/>
                    <a:pt x="2098" y="5076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907767" y="3039517"/>
              <a:ext cx="446290" cy="41438"/>
            </a:xfrm>
            <a:custGeom>
              <a:avLst/>
              <a:gdLst/>
              <a:ahLst/>
              <a:cxnLst/>
              <a:rect l="l" t="t" r="r" b="b"/>
              <a:pathLst>
                <a:path w="7539" h="700" extrusionOk="0">
                  <a:moveTo>
                    <a:pt x="366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47"/>
                    <a:pt x="153" y="699"/>
                    <a:pt x="366" y="699"/>
                  </a:cubicBezTo>
                  <a:lnTo>
                    <a:pt x="7205" y="699"/>
                  </a:lnTo>
                  <a:cubicBezTo>
                    <a:pt x="7387" y="699"/>
                    <a:pt x="7539" y="547"/>
                    <a:pt x="7539" y="365"/>
                  </a:cubicBezTo>
                  <a:cubicBezTo>
                    <a:pt x="7539" y="152"/>
                    <a:pt x="7387" y="0"/>
                    <a:pt x="7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40275" y="2244220"/>
              <a:ext cx="805974" cy="526266"/>
            </a:xfrm>
            <a:custGeom>
              <a:avLst/>
              <a:gdLst/>
              <a:ahLst/>
              <a:cxnLst/>
              <a:rect l="l" t="t" r="r" b="b"/>
              <a:pathLst>
                <a:path w="13615" h="8890" extrusionOk="0">
                  <a:moveTo>
                    <a:pt x="243" y="1"/>
                  </a:moveTo>
                  <a:lnTo>
                    <a:pt x="0" y="1703"/>
                  </a:lnTo>
                  <a:lnTo>
                    <a:pt x="3526" y="8390"/>
                  </a:lnTo>
                  <a:cubicBezTo>
                    <a:pt x="3729" y="8714"/>
                    <a:pt x="4066" y="8890"/>
                    <a:pt x="4422" y="8890"/>
                  </a:cubicBezTo>
                  <a:cubicBezTo>
                    <a:pt x="4600" y="8890"/>
                    <a:pt x="4782" y="8846"/>
                    <a:pt x="4955" y="8754"/>
                  </a:cubicBezTo>
                  <a:lnTo>
                    <a:pt x="12493" y="4894"/>
                  </a:lnTo>
                  <a:cubicBezTo>
                    <a:pt x="13615" y="4320"/>
                    <a:pt x="13034" y="2782"/>
                    <a:pt x="12020" y="2782"/>
                  </a:cubicBezTo>
                  <a:cubicBezTo>
                    <a:pt x="11853" y="2782"/>
                    <a:pt x="11674" y="2824"/>
                    <a:pt x="11490" y="2918"/>
                  </a:cubicBezTo>
                  <a:lnTo>
                    <a:pt x="5137" y="5715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655889" y="2344202"/>
              <a:ext cx="408522" cy="560423"/>
            </a:xfrm>
            <a:custGeom>
              <a:avLst/>
              <a:gdLst/>
              <a:ahLst/>
              <a:cxnLst/>
              <a:rect l="l" t="t" r="r" b="b"/>
              <a:pathLst>
                <a:path w="6901" h="9467" extrusionOk="0">
                  <a:moveTo>
                    <a:pt x="5034" y="1"/>
                  </a:moveTo>
                  <a:cubicBezTo>
                    <a:pt x="4978" y="1"/>
                    <a:pt x="4921" y="5"/>
                    <a:pt x="4864" y="14"/>
                  </a:cubicBezTo>
                  <a:cubicBezTo>
                    <a:pt x="4469" y="74"/>
                    <a:pt x="4104" y="196"/>
                    <a:pt x="3770" y="409"/>
                  </a:cubicBezTo>
                  <a:cubicBezTo>
                    <a:pt x="2706" y="1017"/>
                    <a:pt x="1733" y="1716"/>
                    <a:pt x="791" y="2506"/>
                  </a:cubicBezTo>
                  <a:cubicBezTo>
                    <a:pt x="0" y="4755"/>
                    <a:pt x="2219" y="7795"/>
                    <a:pt x="3922" y="9467"/>
                  </a:cubicBezTo>
                  <a:cubicBezTo>
                    <a:pt x="6171" y="7339"/>
                    <a:pt x="6748" y="4512"/>
                    <a:pt x="6900" y="1412"/>
                  </a:cubicBezTo>
                  <a:cubicBezTo>
                    <a:pt x="6900" y="1138"/>
                    <a:pt x="6019" y="682"/>
                    <a:pt x="5867" y="439"/>
                  </a:cubicBezTo>
                  <a:cubicBezTo>
                    <a:pt x="5685" y="153"/>
                    <a:pt x="5369" y="1"/>
                    <a:pt x="5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785409" y="2625679"/>
              <a:ext cx="14503" cy="10833"/>
            </a:xfrm>
            <a:custGeom>
              <a:avLst/>
              <a:gdLst/>
              <a:ahLst/>
              <a:cxnLst/>
              <a:rect l="l" t="t" r="r" b="b"/>
              <a:pathLst>
                <a:path w="245" h="183" extrusionOk="0">
                  <a:moveTo>
                    <a:pt x="123" y="0"/>
                  </a:moveTo>
                  <a:cubicBezTo>
                    <a:pt x="1" y="0"/>
                    <a:pt x="1" y="183"/>
                    <a:pt x="123" y="183"/>
                  </a:cubicBezTo>
                  <a:cubicBezTo>
                    <a:pt x="244" y="183"/>
                    <a:pt x="244" y="0"/>
                    <a:pt x="123" y="0"/>
                  </a:cubicBezTo>
                  <a:close/>
                </a:path>
              </a:pathLst>
            </a:custGeom>
            <a:solidFill>
              <a:srgbClr val="D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877222" y="2891942"/>
              <a:ext cx="14444" cy="10892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22" y="1"/>
                  </a:moveTo>
                  <a:cubicBezTo>
                    <a:pt x="0" y="1"/>
                    <a:pt x="0" y="183"/>
                    <a:pt x="122" y="183"/>
                  </a:cubicBezTo>
                  <a:cubicBezTo>
                    <a:pt x="243" y="183"/>
                    <a:pt x="243" y="1"/>
                    <a:pt x="122" y="1"/>
                  </a:cubicBezTo>
                  <a:close/>
                </a:path>
              </a:pathLst>
            </a:custGeom>
            <a:solidFill>
              <a:srgbClr val="D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967550" y="1961382"/>
              <a:ext cx="203403" cy="230752"/>
            </a:xfrm>
            <a:custGeom>
              <a:avLst/>
              <a:gdLst/>
              <a:ahLst/>
              <a:cxnLst/>
              <a:rect l="l" t="t" r="r" b="b"/>
              <a:pathLst>
                <a:path w="3436" h="3898" extrusionOk="0">
                  <a:moveTo>
                    <a:pt x="2132" y="1"/>
                  </a:moveTo>
                  <a:cubicBezTo>
                    <a:pt x="1819" y="1"/>
                    <a:pt x="791" y="1800"/>
                    <a:pt x="791" y="1800"/>
                  </a:cubicBezTo>
                  <a:cubicBezTo>
                    <a:pt x="791" y="1800"/>
                    <a:pt x="614" y="705"/>
                    <a:pt x="405" y="705"/>
                  </a:cubicBezTo>
                  <a:cubicBezTo>
                    <a:pt x="402" y="705"/>
                    <a:pt x="399" y="705"/>
                    <a:pt x="396" y="706"/>
                  </a:cubicBezTo>
                  <a:cubicBezTo>
                    <a:pt x="1" y="736"/>
                    <a:pt x="275" y="3532"/>
                    <a:pt x="275" y="3532"/>
                  </a:cubicBezTo>
                  <a:lnTo>
                    <a:pt x="1278" y="3897"/>
                  </a:lnTo>
                  <a:cubicBezTo>
                    <a:pt x="1278" y="3897"/>
                    <a:pt x="3436" y="1769"/>
                    <a:pt x="3253" y="1587"/>
                  </a:cubicBezTo>
                  <a:cubicBezTo>
                    <a:pt x="3235" y="1561"/>
                    <a:pt x="3205" y="1549"/>
                    <a:pt x="3169" y="1549"/>
                  </a:cubicBezTo>
                  <a:cubicBezTo>
                    <a:pt x="2905" y="1549"/>
                    <a:pt x="2250" y="2134"/>
                    <a:pt x="2250" y="2134"/>
                  </a:cubicBezTo>
                  <a:cubicBezTo>
                    <a:pt x="2250" y="2134"/>
                    <a:pt x="3284" y="1070"/>
                    <a:pt x="3192" y="918"/>
                  </a:cubicBezTo>
                  <a:cubicBezTo>
                    <a:pt x="3180" y="890"/>
                    <a:pt x="3156" y="877"/>
                    <a:pt x="3124" y="877"/>
                  </a:cubicBezTo>
                  <a:cubicBezTo>
                    <a:pt x="2844" y="877"/>
                    <a:pt x="1916" y="1830"/>
                    <a:pt x="1916" y="1830"/>
                  </a:cubicBezTo>
                  <a:cubicBezTo>
                    <a:pt x="1916" y="1830"/>
                    <a:pt x="3132" y="493"/>
                    <a:pt x="2858" y="310"/>
                  </a:cubicBezTo>
                  <a:cubicBezTo>
                    <a:pt x="2842" y="300"/>
                    <a:pt x="2823" y="295"/>
                    <a:pt x="2802" y="295"/>
                  </a:cubicBezTo>
                  <a:cubicBezTo>
                    <a:pt x="2463" y="295"/>
                    <a:pt x="1521" y="1587"/>
                    <a:pt x="1521" y="1587"/>
                  </a:cubicBezTo>
                  <a:cubicBezTo>
                    <a:pt x="1521" y="1587"/>
                    <a:pt x="2433" y="128"/>
                    <a:pt x="2159" y="6"/>
                  </a:cubicBezTo>
                  <a:cubicBezTo>
                    <a:pt x="2151" y="3"/>
                    <a:pt x="2141" y="1"/>
                    <a:pt x="2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003132" y="1808539"/>
              <a:ext cx="237619" cy="202159"/>
            </a:xfrm>
            <a:custGeom>
              <a:avLst/>
              <a:gdLst/>
              <a:ahLst/>
              <a:cxnLst/>
              <a:rect l="l" t="t" r="r" b="b"/>
              <a:pathLst>
                <a:path w="4014" h="3415" extrusionOk="0">
                  <a:moveTo>
                    <a:pt x="3650" y="0"/>
                  </a:moveTo>
                  <a:cubicBezTo>
                    <a:pt x="3103" y="0"/>
                    <a:pt x="2561" y="126"/>
                    <a:pt x="2068" y="400"/>
                  </a:cubicBezTo>
                  <a:cubicBezTo>
                    <a:pt x="1581" y="673"/>
                    <a:pt x="1125" y="1008"/>
                    <a:pt x="730" y="1403"/>
                  </a:cubicBezTo>
                  <a:cubicBezTo>
                    <a:pt x="244" y="1859"/>
                    <a:pt x="1" y="2497"/>
                    <a:pt x="31" y="3166"/>
                  </a:cubicBezTo>
                  <a:cubicBezTo>
                    <a:pt x="190" y="3325"/>
                    <a:pt x="442" y="3415"/>
                    <a:pt x="686" y="3415"/>
                  </a:cubicBezTo>
                  <a:cubicBezTo>
                    <a:pt x="721" y="3415"/>
                    <a:pt x="756" y="3413"/>
                    <a:pt x="791" y="3409"/>
                  </a:cubicBezTo>
                  <a:cubicBezTo>
                    <a:pt x="1581" y="3409"/>
                    <a:pt x="2341" y="3227"/>
                    <a:pt x="3040" y="2832"/>
                  </a:cubicBezTo>
                  <a:cubicBezTo>
                    <a:pt x="3162" y="2771"/>
                    <a:pt x="3253" y="2710"/>
                    <a:pt x="3344" y="2649"/>
                  </a:cubicBezTo>
                  <a:cubicBezTo>
                    <a:pt x="3436" y="2528"/>
                    <a:pt x="3527" y="2406"/>
                    <a:pt x="3588" y="2284"/>
                  </a:cubicBezTo>
                  <a:cubicBezTo>
                    <a:pt x="3922" y="1585"/>
                    <a:pt x="4013" y="765"/>
                    <a:pt x="3831" y="5"/>
                  </a:cubicBezTo>
                  <a:cubicBezTo>
                    <a:pt x="3771" y="2"/>
                    <a:pt x="371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43075" y="2137727"/>
              <a:ext cx="201627" cy="230693"/>
            </a:xfrm>
            <a:custGeom>
              <a:avLst/>
              <a:gdLst/>
              <a:ahLst/>
              <a:cxnLst/>
              <a:rect l="l" t="t" r="r" b="b"/>
              <a:pathLst>
                <a:path w="3406" h="3897" extrusionOk="0">
                  <a:moveTo>
                    <a:pt x="1275" y="1"/>
                  </a:moveTo>
                  <a:cubicBezTo>
                    <a:pt x="1265" y="1"/>
                    <a:pt x="1255" y="2"/>
                    <a:pt x="1247" y="6"/>
                  </a:cubicBezTo>
                  <a:cubicBezTo>
                    <a:pt x="973" y="128"/>
                    <a:pt x="1885" y="1587"/>
                    <a:pt x="1885" y="1587"/>
                  </a:cubicBezTo>
                  <a:cubicBezTo>
                    <a:pt x="1885" y="1587"/>
                    <a:pt x="943" y="294"/>
                    <a:pt x="604" y="294"/>
                  </a:cubicBezTo>
                  <a:cubicBezTo>
                    <a:pt x="583" y="294"/>
                    <a:pt x="564" y="299"/>
                    <a:pt x="548" y="310"/>
                  </a:cubicBezTo>
                  <a:cubicBezTo>
                    <a:pt x="274" y="492"/>
                    <a:pt x="1490" y="1830"/>
                    <a:pt x="1490" y="1830"/>
                  </a:cubicBezTo>
                  <a:cubicBezTo>
                    <a:pt x="1490" y="1830"/>
                    <a:pt x="562" y="877"/>
                    <a:pt x="282" y="877"/>
                  </a:cubicBezTo>
                  <a:cubicBezTo>
                    <a:pt x="250" y="877"/>
                    <a:pt x="226" y="890"/>
                    <a:pt x="213" y="918"/>
                  </a:cubicBezTo>
                  <a:cubicBezTo>
                    <a:pt x="122" y="1070"/>
                    <a:pt x="1156" y="2134"/>
                    <a:pt x="1156" y="2134"/>
                  </a:cubicBezTo>
                  <a:cubicBezTo>
                    <a:pt x="1156" y="2134"/>
                    <a:pt x="501" y="1549"/>
                    <a:pt x="237" y="1549"/>
                  </a:cubicBezTo>
                  <a:cubicBezTo>
                    <a:pt x="201" y="1549"/>
                    <a:pt x="171" y="1561"/>
                    <a:pt x="153" y="1587"/>
                  </a:cubicBezTo>
                  <a:cubicBezTo>
                    <a:pt x="1" y="1769"/>
                    <a:pt x="2128" y="3897"/>
                    <a:pt x="2128" y="3897"/>
                  </a:cubicBezTo>
                  <a:lnTo>
                    <a:pt x="3101" y="3532"/>
                  </a:lnTo>
                  <a:cubicBezTo>
                    <a:pt x="3101" y="3532"/>
                    <a:pt x="3405" y="736"/>
                    <a:pt x="3010" y="705"/>
                  </a:cubicBezTo>
                  <a:cubicBezTo>
                    <a:pt x="3007" y="705"/>
                    <a:pt x="3004" y="705"/>
                    <a:pt x="3001" y="705"/>
                  </a:cubicBezTo>
                  <a:cubicBezTo>
                    <a:pt x="2792" y="705"/>
                    <a:pt x="2615" y="1769"/>
                    <a:pt x="2615" y="1769"/>
                  </a:cubicBezTo>
                  <a:cubicBezTo>
                    <a:pt x="2615" y="1769"/>
                    <a:pt x="1588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042734" y="1576668"/>
              <a:ext cx="7281" cy="50436"/>
            </a:xfrm>
            <a:custGeom>
              <a:avLst/>
              <a:gdLst/>
              <a:ahLst/>
              <a:cxnLst/>
              <a:rect l="l" t="t" r="r" b="b"/>
              <a:pathLst>
                <a:path w="123" h="852" fill="none" extrusionOk="0">
                  <a:moveTo>
                    <a:pt x="1" y="1"/>
                  </a:moveTo>
                  <a:lnTo>
                    <a:pt x="122" y="852"/>
                  </a:ln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017575" y="1389550"/>
              <a:ext cx="17996" cy="129643"/>
            </a:xfrm>
            <a:custGeom>
              <a:avLst/>
              <a:gdLst/>
              <a:ahLst/>
              <a:cxnLst/>
              <a:rect l="l" t="t" r="r" b="b"/>
              <a:pathLst>
                <a:path w="304" h="2190" fill="none" extrusionOk="0">
                  <a:moveTo>
                    <a:pt x="0" y="1"/>
                  </a:moveTo>
                  <a:cubicBezTo>
                    <a:pt x="61" y="457"/>
                    <a:pt x="243" y="1703"/>
                    <a:pt x="304" y="2189"/>
                  </a:cubicBez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251458" y="1619881"/>
              <a:ext cx="23442" cy="46825"/>
            </a:xfrm>
            <a:custGeom>
              <a:avLst/>
              <a:gdLst/>
              <a:ahLst/>
              <a:cxnLst/>
              <a:rect l="l" t="t" r="r" b="b"/>
              <a:pathLst>
                <a:path w="396" h="791" fill="none" extrusionOk="0">
                  <a:moveTo>
                    <a:pt x="396" y="0"/>
                  </a:moveTo>
                  <a:lnTo>
                    <a:pt x="0" y="791"/>
                  </a:ln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305445" y="1459757"/>
              <a:ext cx="48601" cy="98978"/>
            </a:xfrm>
            <a:custGeom>
              <a:avLst/>
              <a:gdLst/>
              <a:ahLst/>
              <a:cxnLst/>
              <a:rect l="l" t="t" r="r" b="b"/>
              <a:pathLst>
                <a:path w="821" h="1672" fill="none" extrusionOk="0">
                  <a:moveTo>
                    <a:pt x="821" y="0"/>
                  </a:moveTo>
                  <a:cubicBezTo>
                    <a:pt x="699" y="274"/>
                    <a:pt x="152" y="1368"/>
                    <a:pt x="0" y="1672"/>
                  </a:cubicBez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857391" y="1715246"/>
              <a:ext cx="28888" cy="36051"/>
            </a:xfrm>
            <a:custGeom>
              <a:avLst/>
              <a:gdLst/>
              <a:ahLst/>
              <a:cxnLst/>
              <a:rect l="l" t="t" r="r" b="b"/>
              <a:pathLst>
                <a:path w="488" h="609" fill="none" extrusionOk="0">
                  <a:moveTo>
                    <a:pt x="1" y="0"/>
                  </a:moveTo>
                  <a:lnTo>
                    <a:pt x="487" y="608"/>
                  </a:ln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744031" y="1565895"/>
              <a:ext cx="73878" cy="99037"/>
            </a:xfrm>
            <a:custGeom>
              <a:avLst/>
              <a:gdLst/>
              <a:ahLst/>
              <a:cxnLst/>
              <a:rect l="l" t="t" r="r" b="b"/>
              <a:pathLst>
                <a:path w="1248" h="1673" fill="none" extrusionOk="0">
                  <a:moveTo>
                    <a:pt x="1" y="0"/>
                  </a:moveTo>
                  <a:cubicBezTo>
                    <a:pt x="305" y="396"/>
                    <a:pt x="943" y="1277"/>
                    <a:pt x="1247" y="1672"/>
                  </a:cubicBez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1100331" y="2081136"/>
              <a:ext cx="106200" cy="73938"/>
            </a:xfrm>
            <a:custGeom>
              <a:avLst/>
              <a:gdLst/>
              <a:ahLst/>
              <a:cxnLst/>
              <a:rect l="l" t="t" r="r" b="b"/>
              <a:pathLst>
                <a:path w="1794" h="1249" extrusionOk="0">
                  <a:moveTo>
                    <a:pt x="565" y="1"/>
                  </a:moveTo>
                  <a:cubicBezTo>
                    <a:pt x="430" y="1"/>
                    <a:pt x="294" y="46"/>
                    <a:pt x="183" y="141"/>
                  </a:cubicBezTo>
                  <a:cubicBezTo>
                    <a:pt x="61" y="263"/>
                    <a:pt x="0" y="445"/>
                    <a:pt x="0" y="628"/>
                  </a:cubicBezTo>
                  <a:cubicBezTo>
                    <a:pt x="0" y="689"/>
                    <a:pt x="31" y="780"/>
                    <a:pt x="61" y="871"/>
                  </a:cubicBezTo>
                  <a:cubicBezTo>
                    <a:pt x="152" y="993"/>
                    <a:pt x="335" y="1084"/>
                    <a:pt x="487" y="1114"/>
                  </a:cubicBezTo>
                  <a:cubicBezTo>
                    <a:pt x="760" y="1175"/>
                    <a:pt x="1003" y="1205"/>
                    <a:pt x="1246" y="1236"/>
                  </a:cubicBezTo>
                  <a:cubicBezTo>
                    <a:pt x="1282" y="1245"/>
                    <a:pt x="1315" y="1248"/>
                    <a:pt x="1346" y="1248"/>
                  </a:cubicBezTo>
                  <a:cubicBezTo>
                    <a:pt x="1421" y="1248"/>
                    <a:pt x="1486" y="1227"/>
                    <a:pt x="1550" y="1205"/>
                  </a:cubicBezTo>
                  <a:cubicBezTo>
                    <a:pt x="1794" y="962"/>
                    <a:pt x="1094" y="233"/>
                    <a:pt x="912" y="111"/>
                  </a:cubicBezTo>
                  <a:cubicBezTo>
                    <a:pt x="811" y="39"/>
                    <a:pt x="688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107494" y="2081136"/>
              <a:ext cx="73878" cy="31789"/>
            </a:xfrm>
            <a:custGeom>
              <a:avLst/>
              <a:gdLst/>
              <a:ahLst/>
              <a:cxnLst/>
              <a:rect l="l" t="t" r="r" b="b"/>
              <a:pathLst>
                <a:path w="1248" h="537" extrusionOk="0">
                  <a:moveTo>
                    <a:pt x="444" y="1"/>
                  </a:moveTo>
                  <a:cubicBezTo>
                    <a:pt x="309" y="1"/>
                    <a:pt x="173" y="46"/>
                    <a:pt x="62" y="141"/>
                  </a:cubicBezTo>
                  <a:cubicBezTo>
                    <a:pt x="31" y="172"/>
                    <a:pt x="31" y="202"/>
                    <a:pt x="1" y="233"/>
                  </a:cubicBezTo>
                  <a:cubicBezTo>
                    <a:pt x="366" y="415"/>
                    <a:pt x="791" y="537"/>
                    <a:pt x="1247" y="537"/>
                  </a:cubicBezTo>
                  <a:cubicBezTo>
                    <a:pt x="1095" y="385"/>
                    <a:pt x="973" y="233"/>
                    <a:pt x="791" y="111"/>
                  </a:cubicBezTo>
                  <a:cubicBezTo>
                    <a:pt x="690" y="39"/>
                    <a:pt x="567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38"/>
          <p:cNvSpPr txBox="1">
            <a:spLocks noGrp="1"/>
          </p:cNvSpPr>
          <p:nvPr>
            <p:ph type="subTitle" idx="1"/>
          </p:nvPr>
        </p:nvSpPr>
        <p:spPr>
          <a:xfrm rot="232">
            <a:off x="2398735" y="2229934"/>
            <a:ext cx="4439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Manager and Tracker</a:t>
            </a:r>
            <a:endParaRPr dirty="0"/>
          </a:p>
        </p:txBody>
      </p:sp>
      <p:sp>
        <p:nvSpPr>
          <p:cNvPr id="826" name="Google Shape;826;p38"/>
          <p:cNvSpPr txBox="1">
            <a:spLocks noGrp="1"/>
          </p:cNvSpPr>
          <p:nvPr>
            <p:ph type="ctrTitle"/>
          </p:nvPr>
        </p:nvSpPr>
        <p:spPr>
          <a:xfrm rot="-753">
            <a:off x="1897650" y="1235106"/>
            <a:ext cx="5475000" cy="1123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</a:t>
            </a:r>
            <a:r>
              <a:rPr lang="en-US" dirty="0"/>
              <a:t>Assistant</a:t>
            </a:r>
            <a:endParaRPr dirty="0"/>
          </a:p>
        </p:txBody>
      </p:sp>
      <p:grpSp>
        <p:nvGrpSpPr>
          <p:cNvPr id="828" name="Google Shape;828;p38"/>
          <p:cNvGrpSpPr/>
          <p:nvPr/>
        </p:nvGrpSpPr>
        <p:grpSpPr>
          <a:xfrm>
            <a:off x="7085500" y="1100697"/>
            <a:ext cx="1513254" cy="3769728"/>
            <a:chOff x="7085500" y="1100697"/>
            <a:chExt cx="1513254" cy="3769728"/>
          </a:xfrm>
        </p:grpSpPr>
        <p:sp>
          <p:nvSpPr>
            <p:cNvPr id="829" name="Google Shape;829;p38"/>
            <p:cNvSpPr/>
            <p:nvPr/>
          </p:nvSpPr>
          <p:spPr>
            <a:xfrm>
              <a:off x="8083469" y="2281188"/>
              <a:ext cx="515285" cy="822766"/>
            </a:xfrm>
            <a:custGeom>
              <a:avLst/>
              <a:gdLst/>
              <a:ahLst/>
              <a:cxnLst/>
              <a:rect l="l" t="t" r="r" b="b"/>
              <a:pathLst>
                <a:path w="9636" h="15386" extrusionOk="0">
                  <a:moveTo>
                    <a:pt x="1368" y="0"/>
                  </a:moveTo>
                  <a:cubicBezTo>
                    <a:pt x="1368" y="1368"/>
                    <a:pt x="1885" y="3526"/>
                    <a:pt x="1855" y="4894"/>
                  </a:cubicBezTo>
                  <a:cubicBezTo>
                    <a:pt x="3526" y="5958"/>
                    <a:pt x="5107" y="7204"/>
                    <a:pt x="6140" y="8906"/>
                  </a:cubicBezTo>
                  <a:cubicBezTo>
                    <a:pt x="5502" y="9727"/>
                    <a:pt x="4529" y="10152"/>
                    <a:pt x="3557" y="10517"/>
                  </a:cubicBezTo>
                  <a:cubicBezTo>
                    <a:pt x="2614" y="10851"/>
                    <a:pt x="1611" y="11247"/>
                    <a:pt x="943" y="12006"/>
                  </a:cubicBezTo>
                  <a:cubicBezTo>
                    <a:pt x="244" y="12766"/>
                    <a:pt x="0" y="14043"/>
                    <a:pt x="700" y="14772"/>
                  </a:cubicBezTo>
                  <a:cubicBezTo>
                    <a:pt x="1111" y="15240"/>
                    <a:pt x="1719" y="15385"/>
                    <a:pt x="2359" y="15385"/>
                  </a:cubicBezTo>
                  <a:cubicBezTo>
                    <a:pt x="2759" y="15385"/>
                    <a:pt x="3171" y="15329"/>
                    <a:pt x="3557" y="15259"/>
                  </a:cubicBezTo>
                  <a:cubicBezTo>
                    <a:pt x="5350" y="14955"/>
                    <a:pt x="7265" y="14529"/>
                    <a:pt x="8450" y="13070"/>
                  </a:cubicBezTo>
                  <a:cubicBezTo>
                    <a:pt x="9636" y="11611"/>
                    <a:pt x="9636" y="9453"/>
                    <a:pt x="8906" y="7721"/>
                  </a:cubicBezTo>
                  <a:cubicBezTo>
                    <a:pt x="8177" y="5988"/>
                    <a:pt x="6839" y="4590"/>
                    <a:pt x="5441" y="3344"/>
                  </a:cubicBezTo>
                  <a:cubicBezTo>
                    <a:pt x="4347" y="2310"/>
                    <a:pt x="2523" y="912"/>
                    <a:pt x="1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7407301" y="4595678"/>
              <a:ext cx="383683" cy="247108"/>
            </a:xfrm>
            <a:custGeom>
              <a:avLst/>
              <a:gdLst/>
              <a:ahLst/>
              <a:cxnLst/>
              <a:rect l="l" t="t" r="r" b="b"/>
              <a:pathLst>
                <a:path w="7175" h="4621" extrusionOk="0">
                  <a:moveTo>
                    <a:pt x="7174" y="0"/>
                  </a:moveTo>
                  <a:lnTo>
                    <a:pt x="5138" y="61"/>
                  </a:lnTo>
                  <a:cubicBezTo>
                    <a:pt x="5259" y="882"/>
                    <a:pt x="4834" y="1733"/>
                    <a:pt x="4104" y="2128"/>
                  </a:cubicBezTo>
                  <a:cubicBezTo>
                    <a:pt x="3588" y="2341"/>
                    <a:pt x="3040" y="2493"/>
                    <a:pt x="2463" y="2584"/>
                  </a:cubicBezTo>
                  <a:cubicBezTo>
                    <a:pt x="1399" y="2888"/>
                    <a:pt x="518" y="3618"/>
                    <a:pt x="1" y="4621"/>
                  </a:cubicBezTo>
                  <a:lnTo>
                    <a:pt x="7174" y="4621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7407301" y="4652574"/>
              <a:ext cx="383683" cy="190211"/>
            </a:xfrm>
            <a:custGeom>
              <a:avLst/>
              <a:gdLst/>
              <a:ahLst/>
              <a:cxnLst/>
              <a:rect l="l" t="t" r="r" b="b"/>
              <a:pathLst>
                <a:path w="7175" h="3557" extrusionOk="0">
                  <a:moveTo>
                    <a:pt x="5016" y="0"/>
                  </a:moveTo>
                  <a:cubicBezTo>
                    <a:pt x="4864" y="456"/>
                    <a:pt x="4530" y="851"/>
                    <a:pt x="4104" y="1064"/>
                  </a:cubicBezTo>
                  <a:cubicBezTo>
                    <a:pt x="3588" y="1277"/>
                    <a:pt x="3040" y="1429"/>
                    <a:pt x="2463" y="1520"/>
                  </a:cubicBezTo>
                  <a:cubicBezTo>
                    <a:pt x="1399" y="1824"/>
                    <a:pt x="518" y="2554"/>
                    <a:pt x="1" y="3557"/>
                  </a:cubicBezTo>
                  <a:lnTo>
                    <a:pt x="7174" y="3557"/>
                  </a:lnTo>
                  <a:lnTo>
                    <a:pt x="7174" y="1064"/>
                  </a:lnTo>
                  <a:cubicBezTo>
                    <a:pt x="7022" y="1155"/>
                    <a:pt x="6840" y="1216"/>
                    <a:pt x="6657" y="1247"/>
                  </a:cubicBezTo>
                  <a:cubicBezTo>
                    <a:pt x="6592" y="1263"/>
                    <a:pt x="6527" y="1270"/>
                    <a:pt x="6463" y="1270"/>
                  </a:cubicBezTo>
                  <a:cubicBezTo>
                    <a:pt x="6288" y="1270"/>
                    <a:pt x="6122" y="1214"/>
                    <a:pt x="5989" y="1125"/>
                  </a:cubicBezTo>
                  <a:cubicBezTo>
                    <a:pt x="5776" y="973"/>
                    <a:pt x="5594" y="821"/>
                    <a:pt x="5472" y="608"/>
                  </a:cubicBezTo>
                  <a:cubicBezTo>
                    <a:pt x="5320" y="426"/>
                    <a:pt x="5168" y="213"/>
                    <a:pt x="5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7395965" y="4824865"/>
              <a:ext cx="412880" cy="37432"/>
            </a:xfrm>
            <a:custGeom>
              <a:avLst/>
              <a:gdLst/>
              <a:ahLst/>
              <a:cxnLst/>
              <a:rect l="l" t="t" r="r" b="b"/>
              <a:pathLst>
                <a:path w="7721" h="700" extrusionOk="0">
                  <a:moveTo>
                    <a:pt x="365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0" y="547"/>
                    <a:pt x="182" y="699"/>
                    <a:pt x="365" y="699"/>
                  </a:cubicBezTo>
                  <a:lnTo>
                    <a:pt x="7356" y="699"/>
                  </a:lnTo>
                  <a:cubicBezTo>
                    <a:pt x="7538" y="699"/>
                    <a:pt x="7721" y="547"/>
                    <a:pt x="7721" y="335"/>
                  </a:cubicBezTo>
                  <a:cubicBezTo>
                    <a:pt x="7721" y="152"/>
                    <a:pt x="7538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024970" y="4602202"/>
              <a:ext cx="383630" cy="248712"/>
            </a:xfrm>
            <a:custGeom>
              <a:avLst/>
              <a:gdLst/>
              <a:ahLst/>
              <a:cxnLst/>
              <a:rect l="l" t="t" r="r" b="b"/>
              <a:pathLst>
                <a:path w="7174" h="4651" extrusionOk="0">
                  <a:moveTo>
                    <a:pt x="0" y="0"/>
                  </a:moveTo>
                  <a:lnTo>
                    <a:pt x="0" y="4651"/>
                  </a:lnTo>
                  <a:lnTo>
                    <a:pt x="7174" y="4651"/>
                  </a:lnTo>
                  <a:cubicBezTo>
                    <a:pt x="6657" y="3648"/>
                    <a:pt x="5775" y="2918"/>
                    <a:pt x="4712" y="2614"/>
                  </a:cubicBezTo>
                  <a:cubicBezTo>
                    <a:pt x="4134" y="2523"/>
                    <a:pt x="3587" y="2371"/>
                    <a:pt x="3070" y="2158"/>
                  </a:cubicBezTo>
                  <a:cubicBezTo>
                    <a:pt x="2310" y="1763"/>
                    <a:pt x="1915" y="912"/>
                    <a:pt x="2037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024970" y="4660702"/>
              <a:ext cx="383630" cy="188606"/>
            </a:xfrm>
            <a:custGeom>
              <a:avLst/>
              <a:gdLst/>
              <a:ahLst/>
              <a:cxnLst/>
              <a:rect l="l" t="t" r="r" b="b"/>
              <a:pathLst>
                <a:path w="7174" h="3527" extrusionOk="0">
                  <a:moveTo>
                    <a:pt x="2158" y="0"/>
                  </a:moveTo>
                  <a:cubicBezTo>
                    <a:pt x="2006" y="213"/>
                    <a:pt x="1854" y="426"/>
                    <a:pt x="1702" y="608"/>
                  </a:cubicBezTo>
                  <a:cubicBezTo>
                    <a:pt x="1581" y="791"/>
                    <a:pt x="1398" y="973"/>
                    <a:pt x="1186" y="1125"/>
                  </a:cubicBezTo>
                  <a:cubicBezTo>
                    <a:pt x="1046" y="1218"/>
                    <a:pt x="854" y="1257"/>
                    <a:pt x="676" y="1257"/>
                  </a:cubicBezTo>
                  <a:cubicBezTo>
                    <a:pt x="621" y="1257"/>
                    <a:pt x="567" y="1254"/>
                    <a:pt x="517" y="1247"/>
                  </a:cubicBezTo>
                  <a:cubicBezTo>
                    <a:pt x="335" y="1216"/>
                    <a:pt x="152" y="1125"/>
                    <a:pt x="0" y="1034"/>
                  </a:cubicBezTo>
                  <a:lnTo>
                    <a:pt x="0" y="3526"/>
                  </a:lnTo>
                  <a:lnTo>
                    <a:pt x="7174" y="3526"/>
                  </a:lnTo>
                  <a:cubicBezTo>
                    <a:pt x="6657" y="2554"/>
                    <a:pt x="5775" y="1824"/>
                    <a:pt x="4712" y="1520"/>
                  </a:cubicBezTo>
                  <a:cubicBezTo>
                    <a:pt x="4134" y="1429"/>
                    <a:pt x="3587" y="1277"/>
                    <a:pt x="3070" y="1064"/>
                  </a:cubicBezTo>
                  <a:cubicBezTo>
                    <a:pt x="2645" y="821"/>
                    <a:pt x="2310" y="456"/>
                    <a:pt x="2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8007056" y="4831335"/>
              <a:ext cx="412934" cy="39090"/>
            </a:xfrm>
            <a:custGeom>
              <a:avLst/>
              <a:gdLst/>
              <a:ahLst/>
              <a:cxnLst/>
              <a:rect l="l" t="t" r="r" b="b"/>
              <a:pathLst>
                <a:path w="7722" h="731" extrusionOk="0">
                  <a:moveTo>
                    <a:pt x="366" y="1"/>
                  </a:moveTo>
                  <a:cubicBezTo>
                    <a:pt x="183" y="1"/>
                    <a:pt x="1" y="153"/>
                    <a:pt x="1" y="366"/>
                  </a:cubicBezTo>
                  <a:cubicBezTo>
                    <a:pt x="1" y="578"/>
                    <a:pt x="183" y="730"/>
                    <a:pt x="366" y="730"/>
                  </a:cubicBezTo>
                  <a:lnTo>
                    <a:pt x="7357" y="730"/>
                  </a:lnTo>
                  <a:cubicBezTo>
                    <a:pt x="7539" y="730"/>
                    <a:pt x="7691" y="578"/>
                    <a:pt x="7721" y="366"/>
                  </a:cubicBezTo>
                  <a:cubicBezTo>
                    <a:pt x="7691" y="183"/>
                    <a:pt x="7539" y="31"/>
                    <a:pt x="7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7769796" y="2045477"/>
              <a:ext cx="199943" cy="254113"/>
            </a:xfrm>
            <a:custGeom>
              <a:avLst/>
              <a:gdLst/>
              <a:ahLst/>
              <a:cxnLst/>
              <a:rect l="l" t="t" r="r" b="b"/>
              <a:pathLst>
                <a:path w="3739" h="4752" extrusionOk="0">
                  <a:moveTo>
                    <a:pt x="2644" y="1"/>
                  </a:moveTo>
                  <a:cubicBezTo>
                    <a:pt x="2493" y="1"/>
                    <a:pt x="2341" y="31"/>
                    <a:pt x="2189" y="62"/>
                  </a:cubicBezTo>
                  <a:lnTo>
                    <a:pt x="2128" y="62"/>
                  </a:lnTo>
                  <a:cubicBezTo>
                    <a:pt x="1885" y="92"/>
                    <a:pt x="1581" y="183"/>
                    <a:pt x="1337" y="244"/>
                  </a:cubicBezTo>
                  <a:lnTo>
                    <a:pt x="1064" y="305"/>
                  </a:lnTo>
                  <a:cubicBezTo>
                    <a:pt x="1094" y="670"/>
                    <a:pt x="1094" y="1034"/>
                    <a:pt x="1064" y="1369"/>
                  </a:cubicBezTo>
                  <a:cubicBezTo>
                    <a:pt x="1003" y="1794"/>
                    <a:pt x="882" y="2220"/>
                    <a:pt x="730" y="2584"/>
                  </a:cubicBezTo>
                  <a:lnTo>
                    <a:pt x="699" y="2676"/>
                  </a:lnTo>
                  <a:lnTo>
                    <a:pt x="638" y="2797"/>
                  </a:lnTo>
                  <a:lnTo>
                    <a:pt x="608" y="2888"/>
                  </a:lnTo>
                  <a:lnTo>
                    <a:pt x="578" y="2980"/>
                  </a:lnTo>
                  <a:cubicBezTo>
                    <a:pt x="547" y="3010"/>
                    <a:pt x="547" y="3040"/>
                    <a:pt x="517" y="3071"/>
                  </a:cubicBezTo>
                  <a:lnTo>
                    <a:pt x="486" y="3162"/>
                  </a:lnTo>
                  <a:cubicBezTo>
                    <a:pt x="426" y="3253"/>
                    <a:pt x="395" y="3375"/>
                    <a:pt x="334" y="3466"/>
                  </a:cubicBezTo>
                  <a:cubicBezTo>
                    <a:pt x="243" y="3648"/>
                    <a:pt x="152" y="3800"/>
                    <a:pt x="61" y="3983"/>
                  </a:cubicBezTo>
                  <a:lnTo>
                    <a:pt x="0" y="4043"/>
                  </a:lnTo>
                  <a:lnTo>
                    <a:pt x="486" y="4317"/>
                  </a:lnTo>
                  <a:cubicBezTo>
                    <a:pt x="608" y="4408"/>
                    <a:pt x="730" y="4469"/>
                    <a:pt x="851" y="4530"/>
                  </a:cubicBezTo>
                  <a:cubicBezTo>
                    <a:pt x="1156" y="4682"/>
                    <a:pt x="1486" y="4751"/>
                    <a:pt x="1824" y="4751"/>
                  </a:cubicBezTo>
                  <a:cubicBezTo>
                    <a:pt x="2024" y="4751"/>
                    <a:pt x="2228" y="4727"/>
                    <a:pt x="2432" y="4682"/>
                  </a:cubicBezTo>
                  <a:cubicBezTo>
                    <a:pt x="2948" y="4530"/>
                    <a:pt x="3404" y="4195"/>
                    <a:pt x="3739" y="3770"/>
                  </a:cubicBezTo>
                  <a:lnTo>
                    <a:pt x="3526" y="3709"/>
                  </a:lnTo>
                  <a:lnTo>
                    <a:pt x="3496" y="3679"/>
                  </a:lnTo>
                  <a:lnTo>
                    <a:pt x="3465" y="3648"/>
                  </a:lnTo>
                  <a:cubicBezTo>
                    <a:pt x="3435" y="3618"/>
                    <a:pt x="3435" y="3618"/>
                    <a:pt x="3435" y="3588"/>
                  </a:cubicBezTo>
                  <a:lnTo>
                    <a:pt x="3404" y="3557"/>
                  </a:lnTo>
                  <a:lnTo>
                    <a:pt x="3404" y="3527"/>
                  </a:lnTo>
                  <a:lnTo>
                    <a:pt x="3374" y="3496"/>
                  </a:lnTo>
                  <a:cubicBezTo>
                    <a:pt x="3374" y="3496"/>
                    <a:pt x="3374" y="3466"/>
                    <a:pt x="3374" y="3466"/>
                  </a:cubicBezTo>
                  <a:lnTo>
                    <a:pt x="3344" y="3375"/>
                  </a:lnTo>
                  <a:cubicBezTo>
                    <a:pt x="3344" y="3344"/>
                    <a:pt x="3344" y="3344"/>
                    <a:pt x="3344" y="3344"/>
                  </a:cubicBezTo>
                  <a:lnTo>
                    <a:pt x="3344" y="3314"/>
                  </a:lnTo>
                  <a:lnTo>
                    <a:pt x="3313" y="3253"/>
                  </a:lnTo>
                  <a:cubicBezTo>
                    <a:pt x="3283" y="3223"/>
                    <a:pt x="3283" y="3192"/>
                    <a:pt x="3283" y="3162"/>
                  </a:cubicBezTo>
                  <a:cubicBezTo>
                    <a:pt x="3283" y="3162"/>
                    <a:pt x="3283" y="3132"/>
                    <a:pt x="3283" y="3132"/>
                  </a:cubicBezTo>
                  <a:lnTo>
                    <a:pt x="3222" y="3010"/>
                  </a:lnTo>
                  <a:lnTo>
                    <a:pt x="3222" y="2980"/>
                  </a:lnTo>
                  <a:lnTo>
                    <a:pt x="3222" y="2919"/>
                  </a:lnTo>
                  <a:lnTo>
                    <a:pt x="3222" y="2888"/>
                  </a:lnTo>
                  <a:lnTo>
                    <a:pt x="3222" y="2858"/>
                  </a:lnTo>
                  <a:lnTo>
                    <a:pt x="3222" y="2828"/>
                  </a:lnTo>
                  <a:lnTo>
                    <a:pt x="3222" y="2706"/>
                  </a:lnTo>
                  <a:lnTo>
                    <a:pt x="3222" y="2645"/>
                  </a:lnTo>
                  <a:lnTo>
                    <a:pt x="3222" y="2615"/>
                  </a:lnTo>
                  <a:cubicBezTo>
                    <a:pt x="3161" y="2311"/>
                    <a:pt x="3131" y="2037"/>
                    <a:pt x="3161" y="1733"/>
                  </a:cubicBezTo>
                  <a:lnTo>
                    <a:pt x="3161" y="1399"/>
                  </a:lnTo>
                  <a:cubicBezTo>
                    <a:pt x="3192" y="1034"/>
                    <a:pt x="3222" y="639"/>
                    <a:pt x="3313" y="274"/>
                  </a:cubicBezTo>
                  <a:lnTo>
                    <a:pt x="3313" y="274"/>
                  </a:lnTo>
                  <a:cubicBezTo>
                    <a:pt x="3302" y="276"/>
                    <a:pt x="3290" y="277"/>
                    <a:pt x="3279" y="277"/>
                  </a:cubicBezTo>
                  <a:cubicBezTo>
                    <a:pt x="3050" y="277"/>
                    <a:pt x="2847" y="1"/>
                    <a:pt x="2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7769796" y="2183652"/>
              <a:ext cx="199943" cy="115934"/>
            </a:xfrm>
            <a:custGeom>
              <a:avLst/>
              <a:gdLst/>
              <a:ahLst/>
              <a:cxnLst/>
              <a:rect l="l" t="t" r="r" b="b"/>
              <a:pathLst>
                <a:path w="3739" h="2168" extrusionOk="0">
                  <a:moveTo>
                    <a:pt x="730" y="0"/>
                  </a:moveTo>
                  <a:lnTo>
                    <a:pt x="699" y="92"/>
                  </a:lnTo>
                  <a:lnTo>
                    <a:pt x="638" y="213"/>
                  </a:lnTo>
                  <a:lnTo>
                    <a:pt x="608" y="304"/>
                  </a:lnTo>
                  <a:lnTo>
                    <a:pt x="578" y="396"/>
                  </a:lnTo>
                  <a:cubicBezTo>
                    <a:pt x="547" y="426"/>
                    <a:pt x="547" y="456"/>
                    <a:pt x="517" y="487"/>
                  </a:cubicBezTo>
                  <a:lnTo>
                    <a:pt x="486" y="578"/>
                  </a:lnTo>
                  <a:cubicBezTo>
                    <a:pt x="426" y="669"/>
                    <a:pt x="395" y="791"/>
                    <a:pt x="334" y="882"/>
                  </a:cubicBezTo>
                  <a:cubicBezTo>
                    <a:pt x="243" y="1064"/>
                    <a:pt x="152" y="1216"/>
                    <a:pt x="61" y="1399"/>
                  </a:cubicBezTo>
                  <a:lnTo>
                    <a:pt x="0" y="1459"/>
                  </a:lnTo>
                  <a:lnTo>
                    <a:pt x="486" y="1733"/>
                  </a:lnTo>
                  <a:cubicBezTo>
                    <a:pt x="608" y="1824"/>
                    <a:pt x="730" y="1885"/>
                    <a:pt x="851" y="1946"/>
                  </a:cubicBezTo>
                  <a:cubicBezTo>
                    <a:pt x="1156" y="2098"/>
                    <a:pt x="1486" y="2167"/>
                    <a:pt x="1824" y="2167"/>
                  </a:cubicBezTo>
                  <a:cubicBezTo>
                    <a:pt x="2024" y="2167"/>
                    <a:pt x="2228" y="2143"/>
                    <a:pt x="2432" y="2098"/>
                  </a:cubicBezTo>
                  <a:cubicBezTo>
                    <a:pt x="2948" y="1946"/>
                    <a:pt x="3404" y="1611"/>
                    <a:pt x="3739" y="1186"/>
                  </a:cubicBezTo>
                  <a:lnTo>
                    <a:pt x="3526" y="1125"/>
                  </a:lnTo>
                  <a:lnTo>
                    <a:pt x="3496" y="1095"/>
                  </a:lnTo>
                  <a:lnTo>
                    <a:pt x="3465" y="1034"/>
                  </a:lnTo>
                  <a:cubicBezTo>
                    <a:pt x="3435" y="1034"/>
                    <a:pt x="3435" y="1004"/>
                    <a:pt x="3435" y="1004"/>
                  </a:cubicBezTo>
                  <a:lnTo>
                    <a:pt x="3435" y="973"/>
                  </a:lnTo>
                  <a:lnTo>
                    <a:pt x="3404" y="943"/>
                  </a:lnTo>
                  <a:lnTo>
                    <a:pt x="3374" y="882"/>
                  </a:lnTo>
                  <a:lnTo>
                    <a:pt x="3344" y="791"/>
                  </a:lnTo>
                  <a:lnTo>
                    <a:pt x="3344" y="760"/>
                  </a:lnTo>
                  <a:cubicBezTo>
                    <a:pt x="3344" y="760"/>
                    <a:pt x="3344" y="760"/>
                    <a:pt x="3344" y="730"/>
                  </a:cubicBezTo>
                  <a:lnTo>
                    <a:pt x="3283" y="639"/>
                  </a:lnTo>
                  <a:cubicBezTo>
                    <a:pt x="3283" y="608"/>
                    <a:pt x="3283" y="578"/>
                    <a:pt x="3252" y="578"/>
                  </a:cubicBezTo>
                  <a:cubicBezTo>
                    <a:pt x="3252" y="548"/>
                    <a:pt x="3252" y="548"/>
                    <a:pt x="3252" y="517"/>
                  </a:cubicBezTo>
                  <a:lnTo>
                    <a:pt x="3222" y="426"/>
                  </a:lnTo>
                  <a:lnTo>
                    <a:pt x="3222" y="365"/>
                  </a:lnTo>
                  <a:lnTo>
                    <a:pt x="3222" y="335"/>
                  </a:lnTo>
                  <a:lnTo>
                    <a:pt x="3222" y="304"/>
                  </a:lnTo>
                  <a:lnTo>
                    <a:pt x="3222" y="244"/>
                  </a:lnTo>
                  <a:lnTo>
                    <a:pt x="3222" y="213"/>
                  </a:lnTo>
                  <a:lnTo>
                    <a:pt x="3192" y="92"/>
                  </a:lnTo>
                  <a:lnTo>
                    <a:pt x="3192" y="61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7589377" y="2661277"/>
              <a:ext cx="534803" cy="746564"/>
            </a:xfrm>
            <a:custGeom>
              <a:avLst/>
              <a:gdLst/>
              <a:ahLst/>
              <a:cxnLst/>
              <a:rect l="l" t="t" r="r" b="b"/>
              <a:pathLst>
                <a:path w="10001" h="13961" extrusionOk="0">
                  <a:moveTo>
                    <a:pt x="5978" y="1"/>
                  </a:moveTo>
                  <a:cubicBezTo>
                    <a:pt x="5921" y="1"/>
                    <a:pt x="5864" y="2"/>
                    <a:pt x="5806" y="5"/>
                  </a:cubicBezTo>
                  <a:lnTo>
                    <a:pt x="3404" y="157"/>
                  </a:lnTo>
                  <a:cubicBezTo>
                    <a:pt x="1459" y="248"/>
                    <a:pt x="0" y="1889"/>
                    <a:pt x="122" y="3835"/>
                  </a:cubicBezTo>
                  <a:lnTo>
                    <a:pt x="486" y="10643"/>
                  </a:lnTo>
                  <a:cubicBezTo>
                    <a:pt x="604" y="12531"/>
                    <a:pt x="2153" y="13960"/>
                    <a:pt x="4022" y="13960"/>
                  </a:cubicBezTo>
                  <a:cubicBezTo>
                    <a:pt x="4079" y="13960"/>
                    <a:pt x="4137" y="13959"/>
                    <a:pt x="4195" y="13956"/>
                  </a:cubicBezTo>
                  <a:lnTo>
                    <a:pt x="6596" y="13804"/>
                  </a:lnTo>
                  <a:cubicBezTo>
                    <a:pt x="8541" y="13713"/>
                    <a:pt x="10000" y="12041"/>
                    <a:pt x="9879" y="10126"/>
                  </a:cubicBezTo>
                  <a:lnTo>
                    <a:pt x="9514" y="3318"/>
                  </a:lnTo>
                  <a:cubicBezTo>
                    <a:pt x="9396" y="1430"/>
                    <a:pt x="7847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7868935" y="3118207"/>
              <a:ext cx="273097" cy="1521471"/>
            </a:xfrm>
            <a:custGeom>
              <a:avLst/>
              <a:gdLst/>
              <a:ahLst/>
              <a:cxnLst/>
              <a:rect l="l" t="t" r="r" b="b"/>
              <a:pathLst>
                <a:path w="5107" h="28452" extrusionOk="0">
                  <a:moveTo>
                    <a:pt x="4772" y="1"/>
                  </a:moveTo>
                  <a:lnTo>
                    <a:pt x="0" y="700"/>
                  </a:lnTo>
                  <a:cubicBezTo>
                    <a:pt x="0" y="3618"/>
                    <a:pt x="2341" y="25564"/>
                    <a:pt x="2797" y="28451"/>
                  </a:cubicBezTo>
                  <a:lnTo>
                    <a:pt x="5107" y="28390"/>
                  </a:lnTo>
                  <a:cubicBezTo>
                    <a:pt x="5076" y="25138"/>
                    <a:pt x="4955" y="2980"/>
                    <a:pt x="4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7597505" y="3093823"/>
              <a:ext cx="268231" cy="848541"/>
            </a:xfrm>
            <a:custGeom>
              <a:avLst/>
              <a:gdLst/>
              <a:ahLst/>
              <a:cxnLst/>
              <a:rect l="l" t="t" r="r" b="b"/>
              <a:pathLst>
                <a:path w="5016" h="1586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3132"/>
                    <a:pt x="578" y="12463"/>
                    <a:pt x="790" y="15867"/>
                  </a:cubicBezTo>
                  <a:lnTo>
                    <a:pt x="4104" y="15867"/>
                  </a:lnTo>
                  <a:cubicBezTo>
                    <a:pt x="4408" y="12737"/>
                    <a:pt x="5015" y="3527"/>
                    <a:pt x="4803" y="3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514569" y="2243810"/>
              <a:ext cx="736404" cy="897257"/>
            </a:xfrm>
            <a:custGeom>
              <a:avLst/>
              <a:gdLst/>
              <a:ahLst/>
              <a:cxnLst/>
              <a:rect l="l" t="t" r="r" b="b"/>
              <a:pathLst>
                <a:path w="13771" h="16779" extrusionOk="0">
                  <a:moveTo>
                    <a:pt x="7873" y="0"/>
                  </a:moveTo>
                  <a:cubicBezTo>
                    <a:pt x="7144" y="30"/>
                    <a:pt x="6414" y="91"/>
                    <a:pt x="5655" y="152"/>
                  </a:cubicBezTo>
                  <a:lnTo>
                    <a:pt x="4864" y="213"/>
                  </a:lnTo>
                  <a:lnTo>
                    <a:pt x="4378" y="274"/>
                  </a:lnTo>
                  <a:lnTo>
                    <a:pt x="3588" y="274"/>
                  </a:lnTo>
                  <a:cubicBezTo>
                    <a:pt x="3253" y="274"/>
                    <a:pt x="2919" y="304"/>
                    <a:pt x="2615" y="365"/>
                  </a:cubicBezTo>
                  <a:cubicBezTo>
                    <a:pt x="2341" y="395"/>
                    <a:pt x="2068" y="517"/>
                    <a:pt x="1855" y="669"/>
                  </a:cubicBezTo>
                  <a:lnTo>
                    <a:pt x="1794" y="699"/>
                  </a:lnTo>
                  <a:cubicBezTo>
                    <a:pt x="1673" y="760"/>
                    <a:pt x="1582" y="821"/>
                    <a:pt x="1521" y="912"/>
                  </a:cubicBezTo>
                  <a:lnTo>
                    <a:pt x="1490" y="942"/>
                  </a:lnTo>
                  <a:lnTo>
                    <a:pt x="1460" y="942"/>
                  </a:lnTo>
                  <a:cubicBezTo>
                    <a:pt x="1430" y="973"/>
                    <a:pt x="1399" y="1003"/>
                    <a:pt x="1308" y="1094"/>
                  </a:cubicBezTo>
                  <a:cubicBezTo>
                    <a:pt x="1217" y="1216"/>
                    <a:pt x="1156" y="1307"/>
                    <a:pt x="1065" y="1429"/>
                  </a:cubicBezTo>
                  <a:cubicBezTo>
                    <a:pt x="457" y="2432"/>
                    <a:pt x="92" y="3556"/>
                    <a:pt x="62" y="4711"/>
                  </a:cubicBezTo>
                  <a:cubicBezTo>
                    <a:pt x="1" y="5410"/>
                    <a:pt x="1" y="6140"/>
                    <a:pt x="62" y="6839"/>
                  </a:cubicBezTo>
                  <a:cubicBezTo>
                    <a:pt x="62" y="6930"/>
                    <a:pt x="62" y="7082"/>
                    <a:pt x="62" y="7143"/>
                  </a:cubicBezTo>
                  <a:lnTo>
                    <a:pt x="62" y="7356"/>
                  </a:lnTo>
                  <a:cubicBezTo>
                    <a:pt x="92" y="7599"/>
                    <a:pt x="123" y="7842"/>
                    <a:pt x="153" y="8055"/>
                  </a:cubicBezTo>
                  <a:cubicBezTo>
                    <a:pt x="183" y="8268"/>
                    <a:pt x="214" y="8511"/>
                    <a:pt x="244" y="8724"/>
                  </a:cubicBezTo>
                  <a:cubicBezTo>
                    <a:pt x="366" y="9635"/>
                    <a:pt x="518" y="10578"/>
                    <a:pt x="639" y="11459"/>
                  </a:cubicBezTo>
                  <a:lnTo>
                    <a:pt x="639" y="11581"/>
                  </a:lnTo>
                  <a:cubicBezTo>
                    <a:pt x="639" y="11581"/>
                    <a:pt x="639" y="11611"/>
                    <a:pt x="639" y="11642"/>
                  </a:cubicBezTo>
                  <a:cubicBezTo>
                    <a:pt x="730" y="12158"/>
                    <a:pt x="882" y="12797"/>
                    <a:pt x="1034" y="13465"/>
                  </a:cubicBezTo>
                  <a:cubicBezTo>
                    <a:pt x="1095" y="13800"/>
                    <a:pt x="1186" y="14164"/>
                    <a:pt x="1278" y="14499"/>
                  </a:cubicBezTo>
                  <a:cubicBezTo>
                    <a:pt x="1369" y="15016"/>
                    <a:pt x="1490" y="15502"/>
                    <a:pt x="1551" y="15927"/>
                  </a:cubicBezTo>
                  <a:cubicBezTo>
                    <a:pt x="1582" y="15958"/>
                    <a:pt x="1582" y="16019"/>
                    <a:pt x="1582" y="16079"/>
                  </a:cubicBezTo>
                  <a:lnTo>
                    <a:pt x="1764" y="16140"/>
                  </a:lnTo>
                  <a:cubicBezTo>
                    <a:pt x="2281" y="16383"/>
                    <a:pt x="2828" y="16535"/>
                    <a:pt x="3405" y="16626"/>
                  </a:cubicBezTo>
                  <a:cubicBezTo>
                    <a:pt x="4378" y="16748"/>
                    <a:pt x="5381" y="16778"/>
                    <a:pt x="6384" y="16778"/>
                  </a:cubicBezTo>
                  <a:cubicBezTo>
                    <a:pt x="7114" y="16748"/>
                    <a:pt x="7813" y="16718"/>
                    <a:pt x="8542" y="16687"/>
                  </a:cubicBezTo>
                  <a:cubicBezTo>
                    <a:pt x="8694" y="16657"/>
                    <a:pt x="10548" y="16444"/>
                    <a:pt x="11187" y="16383"/>
                  </a:cubicBezTo>
                  <a:lnTo>
                    <a:pt x="11369" y="16353"/>
                  </a:lnTo>
                  <a:lnTo>
                    <a:pt x="11399" y="16353"/>
                  </a:lnTo>
                  <a:cubicBezTo>
                    <a:pt x="11460" y="15715"/>
                    <a:pt x="11551" y="14955"/>
                    <a:pt x="11673" y="14134"/>
                  </a:cubicBezTo>
                  <a:cubicBezTo>
                    <a:pt x="11703" y="13921"/>
                    <a:pt x="11734" y="13678"/>
                    <a:pt x="11764" y="13465"/>
                  </a:cubicBezTo>
                  <a:cubicBezTo>
                    <a:pt x="11855" y="13040"/>
                    <a:pt x="11916" y="12614"/>
                    <a:pt x="12007" y="12158"/>
                  </a:cubicBezTo>
                  <a:cubicBezTo>
                    <a:pt x="12220" y="11003"/>
                    <a:pt x="12463" y="9818"/>
                    <a:pt x="12676" y="8693"/>
                  </a:cubicBezTo>
                  <a:cubicBezTo>
                    <a:pt x="12706" y="8450"/>
                    <a:pt x="12767" y="8298"/>
                    <a:pt x="12798" y="7994"/>
                  </a:cubicBezTo>
                  <a:cubicBezTo>
                    <a:pt x="12858" y="7721"/>
                    <a:pt x="12919" y="7447"/>
                    <a:pt x="12950" y="7204"/>
                  </a:cubicBezTo>
                  <a:cubicBezTo>
                    <a:pt x="12980" y="7082"/>
                    <a:pt x="13010" y="6930"/>
                    <a:pt x="13010" y="6869"/>
                  </a:cubicBezTo>
                  <a:cubicBezTo>
                    <a:pt x="13010" y="6809"/>
                    <a:pt x="13041" y="6748"/>
                    <a:pt x="13041" y="6687"/>
                  </a:cubicBezTo>
                  <a:cubicBezTo>
                    <a:pt x="13253" y="5380"/>
                    <a:pt x="13770" y="3708"/>
                    <a:pt x="13527" y="2432"/>
                  </a:cubicBezTo>
                  <a:cubicBezTo>
                    <a:pt x="13375" y="1854"/>
                    <a:pt x="13010" y="1398"/>
                    <a:pt x="12524" y="1094"/>
                  </a:cubicBezTo>
                  <a:lnTo>
                    <a:pt x="12433" y="1034"/>
                  </a:lnTo>
                  <a:cubicBezTo>
                    <a:pt x="12159" y="851"/>
                    <a:pt x="11855" y="699"/>
                    <a:pt x="11551" y="578"/>
                  </a:cubicBezTo>
                  <a:lnTo>
                    <a:pt x="11521" y="578"/>
                  </a:lnTo>
                  <a:cubicBezTo>
                    <a:pt x="11430" y="517"/>
                    <a:pt x="11339" y="486"/>
                    <a:pt x="11247" y="456"/>
                  </a:cubicBezTo>
                  <a:cubicBezTo>
                    <a:pt x="10670" y="213"/>
                    <a:pt x="10062" y="91"/>
                    <a:pt x="9424" y="30"/>
                  </a:cubicBezTo>
                  <a:lnTo>
                    <a:pt x="9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4394" y="3358784"/>
              <a:ext cx="120319" cy="48823"/>
            </a:xfrm>
            <a:custGeom>
              <a:avLst/>
              <a:gdLst/>
              <a:ahLst/>
              <a:cxnLst/>
              <a:rect l="l" t="t" r="r" b="b"/>
              <a:pathLst>
                <a:path w="2250" h="913" extrusionOk="0">
                  <a:moveTo>
                    <a:pt x="1" y="0"/>
                  </a:moveTo>
                  <a:cubicBezTo>
                    <a:pt x="639" y="517"/>
                    <a:pt x="1429" y="821"/>
                    <a:pt x="2250" y="9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88399" y="1847144"/>
              <a:ext cx="87859" cy="143153"/>
            </a:xfrm>
            <a:custGeom>
              <a:avLst/>
              <a:gdLst/>
              <a:ahLst/>
              <a:cxnLst/>
              <a:rect l="l" t="t" r="r" b="b"/>
              <a:pathLst>
                <a:path w="1643" h="2677" extrusionOk="0">
                  <a:moveTo>
                    <a:pt x="1166" y="0"/>
                  </a:moveTo>
                  <a:cubicBezTo>
                    <a:pt x="1039" y="0"/>
                    <a:pt x="909" y="34"/>
                    <a:pt x="791" y="93"/>
                  </a:cubicBezTo>
                  <a:cubicBezTo>
                    <a:pt x="244" y="336"/>
                    <a:pt x="1" y="913"/>
                    <a:pt x="183" y="1461"/>
                  </a:cubicBezTo>
                  <a:cubicBezTo>
                    <a:pt x="426" y="1977"/>
                    <a:pt x="822" y="2403"/>
                    <a:pt x="1338" y="2676"/>
                  </a:cubicBezTo>
                  <a:cubicBezTo>
                    <a:pt x="1430" y="1977"/>
                    <a:pt x="1490" y="1400"/>
                    <a:pt x="1582" y="731"/>
                  </a:cubicBezTo>
                  <a:cubicBezTo>
                    <a:pt x="1642" y="458"/>
                    <a:pt x="1642" y="123"/>
                    <a:pt x="1369" y="32"/>
                  </a:cubicBezTo>
                  <a:cubicBezTo>
                    <a:pt x="1304" y="10"/>
                    <a:pt x="1236" y="0"/>
                    <a:pt x="1166" y="0"/>
                  </a:cubicBez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771400" y="1751106"/>
              <a:ext cx="227590" cy="382239"/>
            </a:xfrm>
            <a:custGeom>
              <a:avLst/>
              <a:gdLst/>
              <a:ahLst/>
              <a:cxnLst/>
              <a:rect l="l" t="t" r="r" b="b"/>
              <a:pathLst>
                <a:path w="4256" h="7148" extrusionOk="0">
                  <a:moveTo>
                    <a:pt x="2293" y="0"/>
                  </a:moveTo>
                  <a:cubicBezTo>
                    <a:pt x="1519" y="0"/>
                    <a:pt x="750" y="418"/>
                    <a:pt x="396" y="1250"/>
                  </a:cubicBezTo>
                  <a:cubicBezTo>
                    <a:pt x="274" y="1494"/>
                    <a:pt x="213" y="1737"/>
                    <a:pt x="213" y="2010"/>
                  </a:cubicBezTo>
                  <a:lnTo>
                    <a:pt x="61" y="5050"/>
                  </a:lnTo>
                  <a:cubicBezTo>
                    <a:pt x="43" y="5041"/>
                    <a:pt x="31" y="5037"/>
                    <a:pt x="22" y="5037"/>
                  </a:cubicBezTo>
                  <a:cubicBezTo>
                    <a:pt x="0" y="5037"/>
                    <a:pt x="0" y="5059"/>
                    <a:pt x="0" y="5080"/>
                  </a:cubicBezTo>
                  <a:lnTo>
                    <a:pt x="0" y="5141"/>
                  </a:lnTo>
                  <a:lnTo>
                    <a:pt x="0" y="5202"/>
                  </a:lnTo>
                  <a:lnTo>
                    <a:pt x="0" y="5263"/>
                  </a:lnTo>
                  <a:lnTo>
                    <a:pt x="0" y="5323"/>
                  </a:lnTo>
                  <a:lnTo>
                    <a:pt x="0" y="5415"/>
                  </a:lnTo>
                  <a:lnTo>
                    <a:pt x="0" y="5506"/>
                  </a:lnTo>
                  <a:cubicBezTo>
                    <a:pt x="0" y="5506"/>
                    <a:pt x="0" y="5536"/>
                    <a:pt x="0" y="5536"/>
                  </a:cubicBezTo>
                  <a:lnTo>
                    <a:pt x="0" y="5567"/>
                  </a:lnTo>
                  <a:cubicBezTo>
                    <a:pt x="0" y="5597"/>
                    <a:pt x="0" y="5597"/>
                    <a:pt x="0" y="5627"/>
                  </a:cubicBezTo>
                  <a:cubicBezTo>
                    <a:pt x="31" y="5658"/>
                    <a:pt x="61" y="5779"/>
                    <a:pt x="61" y="5840"/>
                  </a:cubicBezTo>
                  <a:lnTo>
                    <a:pt x="92" y="5871"/>
                  </a:lnTo>
                  <a:cubicBezTo>
                    <a:pt x="152" y="6023"/>
                    <a:pt x="213" y="6144"/>
                    <a:pt x="304" y="6266"/>
                  </a:cubicBezTo>
                  <a:lnTo>
                    <a:pt x="365" y="6357"/>
                  </a:lnTo>
                  <a:lnTo>
                    <a:pt x="396" y="6387"/>
                  </a:lnTo>
                  <a:cubicBezTo>
                    <a:pt x="396" y="6418"/>
                    <a:pt x="426" y="6418"/>
                    <a:pt x="456" y="6448"/>
                  </a:cubicBezTo>
                  <a:cubicBezTo>
                    <a:pt x="487" y="6509"/>
                    <a:pt x="517" y="6539"/>
                    <a:pt x="578" y="6600"/>
                  </a:cubicBezTo>
                  <a:lnTo>
                    <a:pt x="669" y="6661"/>
                  </a:lnTo>
                  <a:cubicBezTo>
                    <a:pt x="760" y="6752"/>
                    <a:pt x="852" y="6813"/>
                    <a:pt x="973" y="6904"/>
                  </a:cubicBezTo>
                  <a:cubicBezTo>
                    <a:pt x="1064" y="6934"/>
                    <a:pt x="1156" y="6995"/>
                    <a:pt x="1247" y="7026"/>
                  </a:cubicBezTo>
                  <a:lnTo>
                    <a:pt x="1307" y="7056"/>
                  </a:lnTo>
                  <a:lnTo>
                    <a:pt x="1399" y="7056"/>
                  </a:lnTo>
                  <a:lnTo>
                    <a:pt x="1459" y="7086"/>
                  </a:lnTo>
                  <a:cubicBezTo>
                    <a:pt x="1611" y="7117"/>
                    <a:pt x="1763" y="7147"/>
                    <a:pt x="1915" y="7147"/>
                  </a:cubicBezTo>
                  <a:lnTo>
                    <a:pt x="2037" y="7147"/>
                  </a:lnTo>
                  <a:cubicBezTo>
                    <a:pt x="3131" y="7147"/>
                    <a:pt x="4073" y="6266"/>
                    <a:pt x="4134" y="5171"/>
                  </a:cubicBezTo>
                  <a:lnTo>
                    <a:pt x="4134" y="4655"/>
                  </a:lnTo>
                  <a:lnTo>
                    <a:pt x="4225" y="3226"/>
                  </a:lnTo>
                  <a:lnTo>
                    <a:pt x="4225" y="2770"/>
                  </a:lnTo>
                  <a:lnTo>
                    <a:pt x="4256" y="2132"/>
                  </a:lnTo>
                  <a:lnTo>
                    <a:pt x="4256" y="2041"/>
                  </a:lnTo>
                  <a:cubicBezTo>
                    <a:pt x="4256" y="2010"/>
                    <a:pt x="4256" y="1980"/>
                    <a:pt x="4256" y="1980"/>
                  </a:cubicBezTo>
                  <a:lnTo>
                    <a:pt x="4256" y="1950"/>
                  </a:lnTo>
                  <a:cubicBezTo>
                    <a:pt x="4256" y="1919"/>
                    <a:pt x="4256" y="1919"/>
                    <a:pt x="4256" y="1889"/>
                  </a:cubicBezTo>
                  <a:lnTo>
                    <a:pt x="4256" y="1858"/>
                  </a:lnTo>
                  <a:lnTo>
                    <a:pt x="4256" y="1798"/>
                  </a:lnTo>
                  <a:cubicBezTo>
                    <a:pt x="4256" y="1798"/>
                    <a:pt x="4256" y="1767"/>
                    <a:pt x="4256" y="1767"/>
                  </a:cubicBezTo>
                  <a:cubicBezTo>
                    <a:pt x="4256" y="1767"/>
                    <a:pt x="4256" y="1737"/>
                    <a:pt x="4256" y="1737"/>
                  </a:cubicBezTo>
                  <a:cubicBezTo>
                    <a:pt x="4256" y="1706"/>
                    <a:pt x="4256" y="1676"/>
                    <a:pt x="4256" y="1646"/>
                  </a:cubicBezTo>
                  <a:cubicBezTo>
                    <a:pt x="4256" y="1646"/>
                    <a:pt x="4256" y="1615"/>
                    <a:pt x="4256" y="1615"/>
                  </a:cubicBezTo>
                  <a:lnTo>
                    <a:pt x="4256" y="1554"/>
                  </a:lnTo>
                  <a:lnTo>
                    <a:pt x="4256" y="1524"/>
                  </a:lnTo>
                  <a:cubicBezTo>
                    <a:pt x="4256" y="1524"/>
                    <a:pt x="4256" y="1494"/>
                    <a:pt x="4256" y="1494"/>
                  </a:cubicBezTo>
                  <a:lnTo>
                    <a:pt x="4256" y="1433"/>
                  </a:lnTo>
                  <a:lnTo>
                    <a:pt x="4256" y="1402"/>
                  </a:lnTo>
                  <a:cubicBezTo>
                    <a:pt x="4256" y="1372"/>
                    <a:pt x="4256" y="1342"/>
                    <a:pt x="4225" y="1311"/>
                  </a:cubicBezTo>
                  <a:lnTo>
                    <a:pt x="4225" y="1250"/>
                  </a:lnTo>
                  <a:cubicBezTo>
                    <a:pt x="4195" y="1220"/>
                    <a:pt x="4195" y="1190"/>
                    <a:pt x="4195" y="1190"/>
                  </a:cubicBezTo>
                  <a:cubicBezTo>
                    <a:pt x="3805" y="395"/>
                    <a:pt x="3046" y="0"/>
                    <a:pt x="2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639747" y="3907664"/>
              <a:ext cx="177216" cy="746549"/>
            </a:xfrm>
            <a:custGeom>
              <a:avLst/>
              <a:gdLst/>
              <a:ahLst/>
              <a:cxnLst/>
              <a:rect l="l" t="t" r="r" b="b"/>
              <a:pathLst>
                <a:path w="3314" h="13314" extrusionOk="0">
                  <a:moveTo>
                    <a:pt x="0" y="0"/>
                  </a:moveTo>
                  <a:lnTo>
                    <a:pt x="487" y="13040"/>
                  </a:lnTo>
                  <a:lnTo>
                    <a:pt x="3131" y="13314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7493447" y="1461975"/>
              <a:ext cx="512077" cy="386892"/>
            </a:xfrm>
            <a:custGeom>
              <a:avLst/>
              <a:gdLst/>
              <a:ahLst/>
              <a:cxnLst/>
              <a:rect l="l" t="t" r="r" b="b"/>
              <a:pathLst>
                <a:path w="9576" h="7235" extrusionOk="0">
                  <a:moveTo>
                    <a:pt x="1916" y="1"/>
                  </a:moveTo>
                  <a:cubicBezTo>
                    <a:pt x="1551" y="31"/>
                    <a:pt x="1217" y="153"/>
                    <a:pt x="973" y="396"/>
                  </a:cubicBezTo>
                  <a:cubicBezTo>
                    <a:pt x="122" y="1125"/>
                    <a:pt x="1" y="2402"/>
                    <a:pt x="305" y="3496"/>
                  </a:cubicBezTo>
                  <a:cubicBezTo>
                    <a:pt x="761" y="5290"/>
                    <a:pt x="2189" y="6688"/>
                    <a:pt x="4013" y="7144"/>
                  </a:cubicBezTo>
                  <a:cubicBezTo>
                    <a:pt x="4240" y="7194"/>
                    <a:pt x="4477" y="7221"/>
                    <a:pt x="4712" y="7221"/>
                  </a:cubicBezTo>
                  <a:cubicBezTo>
                    <a:pt x="5325" y="7221"/>
                    <a:pt x="5928" y="7036"/>
                    <a:pt x="6323" y="6597"/>
                  </a:cubicBezTo>
                  <a:cubicBezTo>
                    <a:pt x="6728" y="6744"/>
                    <a:pt x="7144" y="6824"/>
                    <a:pt x="7558" y="6824"/>
                  </a:cubicBezTo>
                  <a:cubicBezTo>
                    <a:pt x="7827" y="6824"/>
                    <a:pt x="8096" y="6790"/>
                    <a:pt x="8360" y="6718"/>
                  </a:cubicBezTo>
                  <a:lnTo>
                    <a:pt x="9423" y="7235"/>
                  </a:lnTo>
                  <a:cubicBezTo>
                    <a:pt x="9575" y="6718"/>
                    <a:pt x="9363" y="6141"/>
                    <a:pt x="8907" y="5837"/>
                  </a:cubicBezTo>
                  <a:cubicBezTo>
                    <a:pt x="8420" y="5563"/>
                    <a:pt x="7904" y="5381"/>
                    <a:pt x="7387" y="5350"/>
                  </a:cubicBezTo>
                  <a:cubicBezTo>
                    <a:pt x="6840" y="5320"/>
                    <a:pt x="6323" y="5198"/>
                    <a:pt x="5837" y="4955"/>
                  </a:cubicBezTo>
                  <a:cubicBezTo>
                    <a:pt x="4287" y="4135"/>
                    <a:pt x="4317" y="1885"/>
                    <a:pt x="3101" y="609"/>
                  </a:cubicBezTo>
                  <a:cubicBezTo>
                    <a:pt x="2797" y="244"/>
                    <a:pt x="2372" y="31"/>
                    <a:pt x="1916" y="1"/>
                  </a:cubicBez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7807815" y="1786024"/>
              <a:ext cx="199301" cy="329994"/>
            </a:xfrm>
            <a:custGeom>
              <a:avLst/>
              <a:gdLst/>
              <a:ahLst/>
              <a:cxnLst/>
              <a:rect l="l" t="t" r="r" b="b"/>
              <a:pathLst>
                <a:path w="3727" h="6171" extrusionOk="0">
                  <a:moveTo>
                    <a:pt x="1666" y="1"/>
                  </a:moveTo>
                  <a:cubicBezTo>
                    <a:pt x="1" y="1"/>
                    <a:pt x="42" y="1306"/>
                    <a:pt x="171" y="3151"/>
                  </a:cubicBezTo>
                  <a:cubicBezTo>
                    <a:pt x="231" y="3941"/>
                    <a:pt x="353" y="4822"/>
                    <a:pt x="839" y="5461"/>
                  </a:cubicBezTo>
                  <a:cubicBezTo>
                    <a:pt x="1180" y="5881"/>
                    <a:pt x="1758" y="6170"/>
                    <a:pt x="2295" y="6170"/>
                  </a:cubicBezTo>
                  <a:cubicBezTo>
                    <a:pt x="2573" y="6170"/>
                    <a:pt x="2841" y="6093"/>
                    <a:pt x="3058" y="5917"/>
                  </a:cubicBezTo>
                  <a:cubicBezTo>
                    <a:pt x="3636" y="5491"/>
                    <a:pt x="3666" y="4701"/>
                    <a:pt x="3666" y="4002"/>
                  </a:cubicBezTo>
                  <a:lnTo>
                    <a:pt x="3666" y="1388"/>
                  </a:lnTo>
                  <a:cubicBezTo>
                    <a:pt x="3727" y="1053"/>
                    <a:pt x="3636" y="719"/>
                    <a:pt x="3423" y="445"/>
                  </a:cubicBezTo>
                  <a:cubicBezTo>
                    <a:pt x="3241" y="263"/>
                    <a:pt x="3028" y="172"/>
                    <a:pt x="2785" y="142"/>
                  </a:cubicBezTo>
                  <a:cubicBezTo>
                    <a:pt x="2346" y="46"/>
                    <a:pt x="1976" y="1"/>
                    <a:pt x="1666" y="1"/>
                  </a:cubicBez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7792522" y="1921953"/>
              <a:ext cx="107324" cy="90854"/>
            </a:xfrm>
            <a:custGeom>
              <a:avLst/>
              <a:gdLst/>
              <a:ahLst/>
              <a:cxnLst/>
              <a:rect l="l" t="t" r="r" b="b"/>
              <a:pathLst>
                <a:path w="2007" h="1699" extrusionOk="0">
                  <a:moveTo>
                    <a:pt x="1125" y="1"/>
                  </a:moveTo>
                  <a:cubicBezTo>
                    <a:pt x="396" y="1"/>
                    <a:pt x="1" y="852"/>
                    <a:pt x="487" y="1399"/>
                  </a:cubicBezTo>
                  <a:cubicBezTo>
                    <a:pt x="658" y="1605"/>
                    <a:pt x="894" y="1699"/>
                    <a:pt x="1128" y="1699"/>
                  </a:cubicBezTo>
                  <a:cubicBezTo>
                    <a:pt x="1517" y="1699"/>
                    <a:pt x="1900" y="1440"/>
                    <a:pt x="1976" y="1004"/>
                  </a:cubicBezTo>
                  <a:cubicBezTo>
                    <a:pt x="2007" y="487"/>
                    <a:pt x="1642" y="3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7747016" y="1934947"/>
              <a:ext cx="82940" cy="187002"/>
            </a:xfrm>
            <a:custGeom>
              <a:avLst/>
              <a:gdLst/>
              <a:ahLst/>
              <a:cxnLst/>
              <a:rect l="l" t="t" r="r" b="b"/>
              <a:pathLst>
                <a:path w="1551" h="3497" extrusionOk="0">
                  <a:moveTo>
                    <a:pt x="1308" y="1"/>
                  </a:moveTo>
                  <a:cubicBezTo>
                    <a:pt x="1004" y="62"/>
                    <a:pt x="730" y="214"/>
                    <a:pt x="548" y="487"/>
                  </a:cubicBezTo>
                  <a:cubicBezTo>
                    <a:pt x="487" y="578"/>
                    <a:pt x="426" y="700"/>
                    <a:pt x="365" y="822"/>
                  </a:cubicBezTo>
                  <a:cubicBezTo>
                    <a:pt x="1" y="1855"/>
                    <a:pt x="456" y="3010"/>
                    <a:pt x="1460" y="3496"/>
                  </a:cubicBezTo>
                  <a:cubicBezTo>
                    <a:pt x="1551" y="2341"/>
                    <a:pt x="1490" y="1156"/>
                    <a:pt x="13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7475587" y="2867845"/>
              <a:ext cx="186949" cy="208178"/>
            </a:xfrm>
            <a:custGeom>
              <a:avLst/>
              <a:gdLst/>
              <a:ahLst/>
              <a:cxnLst/>
              <a:rect l="l" t="t" r="r" b="b"/>
              <a:pathLst>
                <a:path w="3496" h="3893" extrusionOk="0">
                  <a:moveTo>
                    <a:pt x="1872" y="1"/>
                  </a:moveTo>
                  <a:cubicBezTo>
                    <a:pt x="1564" y="1"/>
                    <a:pt x="973" y="2008"/>
                    <a:pt x="973" y="2008"/>
                  </a:cubicBezTo>
                  <a:cubicBezTo>
                    <a:pt x="973" y="2008"/>
                    <a:pt x="572" y="1063"/>
                    <a:pt x="354" y="1063"/>
                  </a:cubicBezTo>
                  <a:cubicBezTo>
                    <a:pt x="348" y="1063"/>
                    <a:pt x="341" y="1064"/>
                    <a:pt x="335" y="1066"/>
                  </a:cubicBezTo>
                  <a:cubicBezTo>
                    <a:pt x="0" y="1187"/>
                    <a:pt x="791" y="3346"/>
                    <a:pt x="791" y="3346"/>
                  </a:cubicBezTo>
                  <a:lnTo>
                    <a:pt x="1946" y="3893"/>
                  </a:lnTo>
                  <a:cubicBezTo>
                    <a:pt x="1946" y="3893"/>
                    <a:pt x="3496" y="1400"/>
                    <a:pt x="3283" y="1248"/>
                  </a:cubicBezTo>
                  <a:cubicBezTo>
                    <a:pt x="3267" y="1232"/>
                    <a:pt x="3247" y="1225"/>
                    <a:pt x="3225" y="1225"/>
                  </a:cubicBezTo>
                  <a:cubicBezTo>
                    <a:pt x="2993" y="1225"/>
                    <a:pt x="2462" y="2008"/>
                    <a:pt x="2462" y="2008"/>
                  </a:cubicBezTo>
                  <a:cubicBezTo>
                    <a:pt x="2462" y="2008"/>
                    <a:pt x="3222" y="762"/>
                    <a:pt x="3101" y="610"/>
                  </a:cubicBezTo>
                  <a:cubicBezTo>
                    <a:pt x="3086" y="595"/>
                    <a:pt x="3068" y="588"/>
                    <a:pt x="3047" y="588"/>
                  </a:cubicBezTo>
                  <a:cubicBezTo>
                    <a:pt x="2776" y="588"/>
                    <a:pt x="2067" y="1795"/>
                    <a:pt x="2067" y="1795"/>
                  </a:cubicBezTo>
                  <a:cubicBezTo>
                    <a:pt x="2067" y="1795"/>
                    <a:pt x="2918" y="245"/>
                    <a:pt x="2614" y="124"/>
                  </a:cubicBezTo>
                  <a:cubicBezTo>
                    <a:pt x="2604" y="119"/>
                    <a:pt x="2592" y="117"/>
                    <a:pt x="2580" y="117"/>
                  </a:cubicBezTo>
                  <a:cubicBezTo>
                    <a:pt x="2261" y="117"/>
                    <a:pt x="1611" y="1643"/>
                    <a:pt x="1611" y="1643"/>
                  </a:cubicBezTo>
                  <a:cubicBezTo>
                    <a:pt x="1611" y="1643"/>
                    <a:pt x="2159" y="63"/>
                    <a:pt x="1885" y="2"/>
                  </a:cubicBezTo>
                  <a:cubicBezTo>
                    <a:pt x="1881" y="1"/>
                    <a:pt x="1876" y="1"/>
                    <a:pt x="1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7085500" y="2277926"/>
              <a:ext cx="526675" cy="807472"/>
            </a:xfrm>
            <a:custGeom>
              <a:avLst/>
              <a:gdLst/>
              <a:ahLst/>
              <a:cxnLst/>
              <a:rect l="l" t="t" r="r" b="b"/>
              <a:pathLst>
                <a:path w="9849" h="15100" extrusionOk="0">
                  <a:moveTo>
                    <a:pt x="9849" y="0"/>
                  </a:moveTo>
                  <a:cubicBezTo>
                    <a:pt x="8572" y="730"/>
                    <a:pt x="6566" y="1855"/>
                    <a:pt x="5350" y="2706"/>
                  </a:cubicBezTo>
                  <a:cubicBezTo>
                    <a:pt x="3770" y="3769"/>
                    <a:pt x="2250" y="4955"/>
                    <a:pt x="1277" y="6566"/>
                  </a:cubicBezTo>
                  <a:cubicBezTo>
                    <a:pt x="304" y="8177"/>
                    <a:pt x="0" y="10304"/>
                    <a:pt x="973" y="11915"/>
                  </a:cubicBezTo>
                  <a:cubicBezTo>
                    <a:pt x="1946" y="13526"/>
                    <a:pt x="3770" y="14195"/>
                    <a:pt x="5502" y="14773"/>
                  </a:cubicBezTo>
                  <a:cubicBezTo>
                    <a:pt x="6024" y="14941"/>
                    <a:pt x="6620" y="15100"/>
                    <a:pt x="7178" y="15100"/>
                  </a:cubicBezTo>
                  <a:cubicBezTo>
                    <a:pt x="7627" y="15100"/>
                    <a:pt x="8051" y="14997"/>
                    <a:pt x="8390" y="14712"/>
                  </a:cubicBezTo>
                  <a:cubicBezTo>
                    <a:pt x="9180" y="14074"/>
                    <a:pt x="9119" y="12767"/>
                    <a:pt x="8572" y="11915"/>
                  </a:cubicBezTo>
                  <a:cubicBezTo>
                    <a:pt x="7995" y="11095"/>
                    <a:pt x="7052" y="10578"/>
                    <a:pt x="6171" y="10061"/>
                  </a:cubicBezTo>
                  <a:cubicBezTo>
                    <a:pt x="5289" y="9575"/>
                    <a:pt x="4347" y="8997"/>
                    <a:pt x="3861" y="8116"/>
                  </a:cubicBezTo>
                  <a:cubicBezTo>
                    <a:pt x="5137" y="6596"/>
                    <a:pt x="6840" y="5593"/>
                    <a:pt x="8663" y="4772"/>
                  </a:cubicBezTo>
                  <a:cubicBezTo>
                    <a:pt x="8846" y="3405"/>
                    <a:pt x="9666" y="1368"/>
                    <a:pt x="9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7800650" y="1795168"/>
              <a:ext cx="40694" cy="113848"/>
            </a:xfrm>
            <a:custGeom>
              <a:avLst/>
              <a:gdLst/>
              <a:ahLst/>
              <a:cxnLst/>
              <a:rect l="l" t="t" r="r" b="b"/>
              <a:pathLst>
                <a:path w="761" h="2129" extrusionOk="0">
                  <a:moveTo>
                    <a:pt x="760" y="1"/>
                  </a:moveTo>
                  <a:lnTo>
                    <a:pt x="760" y="1"/>
                  </a:lnTo>
                  <a:cubicBezTo>
                    <a:pt x="487" y="305"/>
                    <a:pt x="274" y="639"/>
                    <a:pt x="92" y="1004"/>
                  </a:cubicBezTo>
                  <a:cubicBezTo>
                    <a:pt x="1" y="1247"/>
                    <a:pt x="1" y="1490"/>
                    <a:pt x="92" y="1703"/>
                  </a:cubicBezTo>
                  <a:cubicBezTo>
                    <a:pt x="183" y="1946"/>
                    <a:pt x="396" y="2098"/>
                    <a:pt x="639" y="2129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7623493" y="1933343"/>
              <a:ext cx="66683" cy="45561"/>
            </a:xfrm>
            <a:custGeom>
              <a:avLst/>
              <a:gdLst/>
              <a:ahLst/>
              <a:cxnLst/>
              <a:rect l="l" t="t" r="r" b="b"/>
              <a:pathLst>
                <a:path w="1247" h="852" fill="none" extrusionOk="0">
                  <a:moveTo>
                    <a:pt x="0" y="1"/>
                  </a:moveTo>
                  <a:cubicBezTo>
                    <a:pt x="213" y="122"/>
                    <a:pt x="1034" y="730"/>
                    <a:pt x="1247" y="85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7625098" y="2068257"/>
              <a:ext cx="61817" cy="52085"/>
            </a:xfrm>
            <a:custGeom>
              <a:avLst/>
              <a:gdLst/>
              <a:ahLst/>
              <a:cxnLst/>
              <a:rect l="l" t="t" r="r" b="b"/>
              <a:pathLst>
                <a:path w="1156" h="974" fill="none" extrusionOk="0">
                  <a:moveTo>
                    <a:pt x="1" y="973"/>
                  </a:moveTo>
                  <a:cubicBezTo>
                    <a:pt x="183" y="821"/>
                    <a:pt x="974" y="183"/>
                    <a:pt x="115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7589377" y="2024355"/>
              <a:ext cx="86202" cy="1711"/>
            </a:xfrm>
            <a:custGeom>
              <a:avLst/>
              <a:gdLst/>
              <a:ahLst/>
              <a:cxnLst/>
              <a:rect l="l" t="t" r="r" b="b"/>
              <a:pathLst>
                <a:path w="1612" h="32" fill="none" extrusionOk="0">
                  <a:moveTo>
                    <a:pt x="0" y="31"/>
                  </a:moveTo>
                  <a:lnTo>
                    <a:pt x="1611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 rot="1504789">
              <a:off x="7905611" y="1109646"/>
              <a:ext cx="140517" cy="441912"/>
            </a:xfrm>
            <a:custGeom>
              <a:avLst/>
              <a:gdLst/>
              <a:ahLst/>
              <a:cxnLst/>
              <a:rect l="l" t="t" r="r" b="b"/>
              <a:pathLst>
                <a:path w="2919" h="9180" extrusionOk="0">
                  <a:moveTo>
                    <a:pt x="243" y="0"/>
                  </a:moveTo>
                  <a:lnTo>
                    <a:pt x="0" y="6687"/>
                  </a:lnTo>
                  <a:lnTo>
                    <a:pt x="1550" y="5623"/>
                  </a:lnTo>
                  <a:lnTo>
                    <a:pt x="2006" y="9180"/>
                  </a:lnTo>
                  <a:lnTo>
                    <a:pt x="2918" y="3283"/>
                  </a:lnTo>
                  <a:lnTo>
                    <a:pt x="912" y="452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 rot="1504789">
              <a:off x="7635357" y="1158092"/>
              <a:ext cx="210751" cy="259034"/>
            </a:xfrm>
            <a:custGeom>
              <a:avLst/>
              <a:gdLst/>
              <a:ahLst/>
              <a:cxnLst/>
              <a:rect l="l" t="t" r="r" b="b"/>
              <a:pathLst>
                <a:path w="4378" h="5381" extrusionOk="0">
                  <a:moveTo>
                    <a:pt x="0" y="0"/>
                  </a:moveTo>
                  <a:lnTo>
                    <a:pt x="2189" y="4438"/>
                  </a:lnTo>
                  <a:lnTo>
                    <a:pt x="2827" y="3192"/>
                  </a:lnTo>
                  <a:lnTo>
                    <a:pt x="4377" y="5380"/>
                  </a:lnTo>
                  <a:lnTo>
                    <a:pt x="2918" y="1216"/>
                  </a:lnTo>
                  <a:lnTo>
                    <a:pt x="2037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 rot="1504789">
              <a:off x="8057162" y="1399792"/>
              <a:ext cx="185863" cy="197561"/>
            </a:xfrm>
            <a:custGeom>
              <a:avLst/>
              <a:gdLst/>
              <a:ahLst/>
              <a:cxnLst/>
              <a:rect l="l" t="t" r="r" b="b"/>
              <a:pathLst>
                <a:path w="3861" h="4104" extrusionOk="0">
                  <a:moveTo>
                    <a:pt x="3860" y="0"/>
                  </a:moveTo>
                  <a:lnTo>
                    <a:pt x="2097" y="2067"/>
                  </a:lnTo>
                  <a:lnTo>
                    <a:pt x="1125" y="1064"/>
                  </a:lnTo>
                  <a:lnTo>
                    <a:pt x="0" y="4104"/>
                  </a:lnTo>
                  <a:lnTo>
                    <a:pt x="1368" y="2462"/>
                  </a:lnTo>
                  <a:lnTo>
                    <a:pt x="2067" y="3283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1CC2E9E-70A0-46EA-9994-40A523F38B40}"/>
              </a:ext>
            </a:extLst>
          </p:cNvPr>
          <p:cNvSpPr txBox="1"/>
          <p:nvPr/>
        </p:nvSpPr>
        <p:spPr>
          <a:xfrm>
            <a:off x="3156229" y="3348849"/>
            <a:ext cx="2736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Md. Ahasan Khan - 011201122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F17106-57F1-465C-88CE-045A3302602E}"/>
              </a:ext>
            </a:extLst>
          </p:cNvPr>
          <p:cNvSpPr txBox="1"/>
          <p:nvPr/>
        </p:nvSpPr>
        <p:spPr>
          <a:xfrm>
            <a:off x="3156229" y="3670712"/>
            <a:ext cx="2736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Asif Uddin Ahmed - 011201129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DE31C9-8E04-4CA5-A69E-3AC0938B77C5}"/>
              </a:ext>
            </a:extLst>
          </p:cNvPr>
          <p:cNvSpPr txBox="1"/>
          <p:nvPr/>
        </p:nvSpPr>
        <p:spPr>
          <a:xfrm>
            <a:off x="3156229" y="3987650"/>
            <a:ext cx="2736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Sunny </a:t>
            </a:r>
            <a:r>
              <a:rPr lang="en-US" dirty="0" err="1"/>
              <a:t>Sutradhar</a:t>
            </a:r>
            <a:r>
              <a:rPr lang="en-US" dirty="0"/>
              <a:t> - 011201084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04745-A250-41A3-B11F-65355D6C7DA1}"/>
              </a:ext>
            </a:extLst>
          </p:cNvPr>
          <p:cNvSpPr txBox="1"/>
          <p:nvPr/>
        </p:nvSpPr>
        <p:spPr>
          <a:xfrm>
            <a:off x="4024748" y="3086281"/>
            <a:ext cx="83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Team</a:t>
            </a:r>
            <a:endParaRPr lang="en-US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0"/>
          <p:cNvSpPr/>
          <p:nvPr/>
        </p:nvSpPr>
        <p:spPr>
          <a:xfrm>
            <a:off x="1375423" y="2759394"/>
            <a:ext cx="983100" cy="9831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0"/>
          <p:cNvSpPr/>
          <p:nvPr/>
        </p:nvSpPr>
        <p:spPr>
          <a:xfrm>
            <a:off x="1326265" y="1498389"/>
            <a:ext cx="983100" cy="983100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0"/>
          <p:cNvSpPr txBox="1">
            <a:spLocks noGrp="1"/>
          </p:cNvSpPr>
          <p:nvPr>
            <p:ph type="title"/>
          </p:nvPr>
        </p:nvSpPr>
        <p:spPr>
          <a:xfrm flipH="1">
            <a:off x="1378885" y="1658454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4" name="Google Shape;874;p40"/>
          <p:cNvSpPr txBox="1">
            <a:spLocks noGrp="1"/>
          </p:cNvSpPr>
          <p:nvPr>
            <p:ph type="subTitle" idx="1"/>
          </p:nvPr>
        </p:nvSpPr>
        <p:spPr>
          <a:xfrm>
            <a:off x="2317284" y="1910343"/>
            <a:ext cx="5766843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Sharing course materials and own written notes with own university sudents.</a:t>
            </a:r>
            <a:endParaRPr dirty="0"/>
          </a:p>
        </p:txBody>
      </p:sp>
      <p:sp>
        <p:nvSpPr>
          <p:cNvPr id="875" name="Google Shape;875;p40"/>
          <p:cNvSpPr txBox="1">
            <a:spLocks noGrp="1"/>
          </p:cNvSpPr>
          <p:nvPr>
            <p:ph type="subTitle" idx="2"/>
          </p:nvPr>
        </p:nvSpPr>
        <p:spPr>
          <a:xfrm>
            <a:off x="2317285" y="1446230"/>
            <a:ext cx="238633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Sharing Contents</a:t>
            </a:r>
            <a:endParaRPr dirty="0"/>
          </a:p>
        </p:txBody>
      </p:sp>
      <p:sp>
        <p:nvSpPr>
          <p:cNvPr id="876" name="Google Shape;876;p40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82" name="Google Shape;882;p40"/>
          <p:cNvSpPr txBox="1">
            <a:spLocks noGrp="1"/>
          </p:cNvSpPr>
          <p:nvPr>
            <p:ph type="title" idx="8"/>
          </p:nvPr>
        </p:nvSpPr>
        <p:spPr>
          <a:xfrm flipH="1">
            <a:off x="1437427" y="2967346"/>
            <a:ext cx="8622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83" name="Google Shape;883;p40"/>
          <p:cNvSpPr txBox="1">
            <a:spLocks noGrp="1"/>
          </p:cNvSpPr>
          <p:nvPr>
            <p:ph type="subTitle" idx="9"/>
          </p:nvPr>
        </p:nvSpPr>
        <p:spPr>
          <a:xfrm>
            <a:off x="2375831" y="3144838"/>
            <a:ext cx="5708295" cy="668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 and predict result and visualization of results based on given data additionally provides tips based on situations.</a:t>
            </a:r>
            <a:endParaRPr dirty="0"/>
          </a:p>
        </p:txBody>
      </p:sp>
      <p:sp>
        <p:nvSpPr>
          <p:cNvPr id="884" name="Google Shape;884;p40"/>
          <p:cNvSpPr txBox="1">
            <a:spLocks noGrp="1"/>
          </p:cNvSpPr>
          <p:nvPr>
            <p:ph type="subTitle" idx="13"/>
          </p:nvPr>
        </p:nvSpPr>
        <p:spPr>
          <a:xfrm>
            <a:off x="2375821" y="2677589"/>
            <a:ext cx="2895829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Tracking Progression</a:t>
            </a:r>
            <a:endParaRPr dirty="0"/>
          </a:p>
        </p:txBody>
      </p:sp>
      <p:sp>
        <p:nvSpPr>
          <p:cNvPr id="886" name="Google Shape;886;p40"/>
          <p:cNvSpPr/>
          <p:nvPr/>
        </p:nvSpPr>
        <p:spPr>
          <a:xfrm rot="-1869146">
            <a:off x="1495307" y="1643075"/>
            <a:ext cx="3821" cy="7642"/>
          </a:xfrm>
          <a:custGeom>
            <a:avLst/>
            <a:gdLst/>
            <a:ahLst/>
            <a:cxnLst/>
            <a:rect l="l" t="t" r="r" b="b"/>
            <a:pathLst>
              <a:path w="29" h="58" extrusionOk="0">
                <a:moveTo>
                  <a:pt x="0" y="0"/>
                </a:moveTo>
                <a:lnTo>
                  <a:pt x="12" y="57"/>
                </a:lnTo>
                <a:lnTo>
                  <a:pt x="29" y="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Sacramento"/>
              <a:ea typeface="Sacramento"/>
              <a:cs typeface="Sacramento"/>
              <a:sym typeface="Sacramen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4"/>
          <p:cNvSpPr txBox="1">
            <a:spLocks noGrp="1"/>
          </p:cNvSpPr>
          <p:nvPr>
            <p:ph type="title"/>
          </p:nvPr>
        </p:nvSpPr>
        <p:spPr>
          <a:xfrm>
            <a:off x="796663" y="161579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1076" name="Google Shape;1076;p44"/>
          <p:cNvSpPr txBox="1">
            <a:spLocks noGrp="1"/>
          </p:cNvSpPr>
          <p:nvPr>
            <p:ph type="subTitle" idx="1"/>
          </p:nvPr>
        </p:nvSpPr>
        <p:spPr>
          <a:xfrm>
            <a:off x="5769238" y="4123509"/>
            <a:ext cx="2258762" cy="774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Tips to improve or keep current progress pace based on results.</a:t>
            </a:r>
            <a:endParaRPr dirty="0"/>
          </a:p>
        </p:txBody>
      </p:sp>
      <p:sp>
        <p:nvSpPr>
          <p:cNvPr id="1077" name="Google Shape;1077;p44"/>
          <p:cNvSpPr txBox="1">
            <a:spLocks noGrp="1"/>
          </p:cNvSpPr>
          <p:nvPr>
            <p:ph type="subTitle" idx="2"/>
          </p:nvPr>
        </p:nvSpPr>
        <p:spPr>
          <a:xfrm>
            <a:off x="1971919" y="4129903"/>
            <a:ext cx="2190000" cy="774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 content based on student’s department and result progress.</a:t>
            </a:r>
            <a:endParaRPr dirty="0"/>
          </a:p>
        </p:txBody>
      </p:sp>
      <p:sp>
        <p:nvSpPr>
          <p:cNvPr id="1078" name="Google Shape;1078;p44"/>
          <p:cNvSpPr txBox="1">
            <a:spLocks noGrp="1"/>
          </p:cNvSpPr>
          <p:nvPr>
            <p:ph type="subTitle" idx="3"/>
          </p:nvPr>
        </p:nvSpPr>
        <p:spPr>
          <a:xfrm>
            <a:off x="5769238" y="1352705"/>
            <a:ext cx="2481962" cy="823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Tracking results of current and all previous trimester with only one click.</a:t>
            </a:r>
            <a:endParaRPr dirty="0"/>
          </a:p>
        </p:txBody>
      </p:sp>
      <p:sp>
        <p:nvSpPr>
          <p:cNvPr id="1079" name="Google Shape;1079;p44"/>
          <p:cNvSpPr txBox="1">
            <a:spLocks noGrp="1"/>
          </p:cNvSpPr>
          <p:nvPr>
            <p:ph type="subTitle" idx="4"/>
          </p:nvPr>
        </p:nvSpPr>
        <p:spPr>
          <a:xfrm>
            <a:off x="5769249" y="893797"/>
            <a:ext cx="17817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 Result</a:t>
            </a:r>
            <a:endParaRPr dirty="0"/>
          </a:p>
        </p:txBody>
      </p:sp>
      <p:sp>
        <p:nvSpPr>
          <p:cNvPr id="1080" name="Google Shape;1080;p44"/>
          <p:cNvSpPr txBox="1">
            <a:spLocks noGrp="1"/>
          </p:cNvSpPr>
          <p:nvPr>
            <p:ph type="subTitle" idx="5"/>
          </p:nvPr>
        </p:nvSpPr>
        <p:spPr>
          <a:xfrm>
            <a:off x="1971919" y="1352518"/>
            <a:ext cx="2190000" cy="72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can share their trimester content with others.</a:t>
            </a:r>
            <a:endParaRPr dirty="0"/>
          </a:p>
        </p:txBody>
      </p:sp>
      <p:sp>
        <p:nvSpPr>
          <p:cNvPr id="1081" name="Google Shape;1081;p44"/>
          <p:cNvSpPr txBox="1">
            <a:spLocks noGrp="1"/>
          </p:cNvSpPr>
          <p:nvPr>
            <p:ph type="subTitle" idx="6"/>
          </p:nvPr>
        </p:nvSpPr>
        <p:spPr>
          <a:xfrm>
            <a:off x="1971929" y="893611"/>
            <a:ext cx="2080526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Share Content</a:t>
            </a:r>
            <a:endParaRPr dirty="0"/>
          </a:p>
        </p:txBody>
      </p:sp>
      <p:sp>
        <p:nvSpPr>
          <p:cNvPr id="1082" name="Google Shape;1082;p44"/>
          <p:cNvSpPr txBox="1">
            <a:spLocks noGrp="1"/>
          </p:cNvSpPr>
          <p:nvPr>
            <p:ph type="subTitle" idx="7"/>
          </p:nvPr>
        </p:nvSpPr>
        <p:spPr>
          <a:xfrm>
            <a:off x="5744066" y="2682716"/>
            <a:ext cx="2507134" cy="78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Visualize progression with graph, pie chart, histogram for better undertanding.</a:t>
            </a:r>
            <a:endParaRPr dirty="0"/>
          </a:p>
        </p:txBody>
      </p:sp>
      <p:sp>
        <p:nvSpPr>
          <p:cNvPr id="1083" name="Google Shape;1083;p44"/>
          <p:cNvSpPr txBox="1">
            <a:spLocks noGrp="1"/>
          </p:cNvSpPr>
          <p:nvPr>
            <p:ph type="subTitle" idx="8"/>
          </p:nvPr>
        </p:nvSpPr>
        <p:spPr>
          <a:xfrm>
            <a:off x="5744077" y="2223624"/>
            <a:ext cx="2946488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Visualize Progression</a:t>
            </a:r>
            <a:endParaRPr dirty="0"/>
          </a:p>
        </p:txBody>
      </p:sp>
      <p:sp>
        <p:nvSpPr>
          <p:cNvPr id="1084" name="Google Shape;1084;p44"/>
          <p:cNvSpPr txBox="1">
            <a:spLocks noGrp="1"/>
          </p:cNvSpPr>
          <p:nvPr>
            <p:ph type="subTitle" idx="9"/>
          </p:nvPr>
        </p:nvSpPr>
        <p:spPr>
          <a:xfrm>
            <a:off x="1971919" y="2741210"/>
            <a:ext cx="2190000" cy="724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can request for specific course materials or  to[pic.</a:t>
            </a:r>
            <a:endParaRPr dirty="0"/>
          </a:p>
        </p:txBody>
      </p:sp>
      <p:sp>
        <p:nvSpPr>
          <p:cNvPr id="1085" name="Google Shape;1085;p44"/>
          <p:cNvSpPr txBox="1">
            <a:spLocks noGrp="1"/>
          </p:cNvSpPr>
          <p:nvPr>
            <p:ph type="subTitle" idx="13"/>
          </p:nvPr>
        </p:nvSpPr>
        <p:spPr>
          <a:xfrm>
            <a:off x="1971930" y="2282102"/>
            <a:ext cx="2260634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Request Content</a:t>
            </a:r>
            <a:endParaRPr dirty="0"/>
          </a:p>
        </p:txBody>
      </p:sp>
      <p:sp>
        <p:nvSpPr>
          <p:cNvPr id="1086" name="Google Shape;1086;p44"/>
          <p:cNvSpPr txBox="1">
            <a:spLocks noGrp="1"/>
          </p:cNvSpPr>
          <p:nvPr>
            <p:ph type="subTitle" idx="14"/>
          </p:nvPr>
        </p:nvSpPr>
        <p:spPr>
          <a:xfrm>
            <a:off x="5769248" y="3659159"/>
            <a:ext cx="2172351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Tips and Tricks</a:t>
            </a:r>
            <a:endParaRPr dirty="0"/>
          </a:p>
        </p:txBody>
      </p:sp>
      <p:sp>
        <p:nvSpPr>
          <p:cNvPr id="1087" name="Google Shape;1087;p44"/>
          <p:cNvSpPr txBox="1">
            <a:spLocks noGrp="1"/>
          </p:cNvSpPr>
          <p:nvPr>
            <p:ph type="subTitle" idx="15"/>
          </p:nvPr>
        </p:nvSpPr>
        <p:spPr>
          <a:xfrm>
            <a:off x="1971919" y="3630730"/>
            <a:ext cx="265896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Suggestion</a:t>
            </a:r>
            <a:endParaRPr dirty="0"/>
          </a:p>
        </p:txBody>
      </p:sp>
      <p:sp>
        <p:nvSpPr>
          <p:cNvPr id="1088" name="Google Shape;1088;p44"/>
          <p:cNvSpPr/>
          <p:nvPr/>
        </p:nvSpPr>
        <p:spPr>
          <a:xfrm>
            <a:off x="959730" y="2427405"/>
            <a:ext cx="874200" cy="8742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4"/>
          <p:cNvSpPr/>
          <p:nvPr/>
        </p:nvSpPr>
        <p:spPr>
          <a:xfrm>
            <a:off x="959730" y="1041911"/>
            <a:ext cx="874200" cy="874200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4"/>
          <p:cNvSpPr/>
          <p:nvPr/>
        </p:nvSpPr>
        <p:spPr>
          <a:xfrm>
            <a:off x="959730" y="3812903"/>
            <a:ext cx="874200" cy="874200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4"/>
          <p:cNvSpPr/>
          <p:nvPr/>
        </p:nvSpPr>
        <p:spPr>
          <a:xfrm>
            <a:off x="4720827" y="2368911"/>
            <a:ext cx="874200" cy="874200"/>
          </a:xfrm>
          <a:prstGeom prst="star8">
            <a:avLst>
              <a:gd name="adj" fmla="val 273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4"/>
          <p:cNvSpPr/>
          <p:nvPr/>
        </p:nvSpPr>
        <p:spPr>
          <a:xfrm>
            <a:off x="4738596" y="1041911"/>
            <a:ext cx="874200" cy="874200"/>
          </a:xfrm>
          <a:prstGeom prst="star8">
            <a:avLst>
              <a:gd name="adj" fmla="val 273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4"/>
          <p:cNvSpPr/>
          <p:nvPr/>
        </p:nvSpPr>
        <p:spPr>
          <a:xfrm>
            <a:off x="4745999" y="3806509"/>
            <a:ext cx="874200" cy="874200"/>
          </a:xfrm>
          <a:prstGeom prst="star8">
            <a:avLst>
              <a:gd name="adj" fmla="val 2732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5" name="Google Shape;1105;p44"/>
          <p:cNvGrpSpPr/>
          <p:nvPr/>
        </p:nvGrpSpPr>
        <p:grpSpPr>
          <a:xfrm>
            <a:off x="5043355" y="4091491"/>
            <a:ext cx="277132" cy="276461"/>
            <a:chOff x="1376033" y="3964182"/>
            <a:chExt cx="277132" cy="276461"/>
          </a:xfrm>
        </p:grpSpPr>
        <p:sp>
          <p:nvSpPr>
            <p:cNvPr id="1106" name="Google Shape;1106;p44"/>
            <p:cNvSpPr/>
            <p:nvPr/>
          </p:nvSpPr>
          <p:spPr>
            <a:xfrm>
              <a:off x="1559394" y="4079320"/>
              <a:ext cx="17942" cy="36540"/>
            </a:xfrm>
            <a:custGeom>
              <a:avLst/>
              <a:gdLst/>
              <a:ahLst/>
              <a:cxnLst/>
              <a:rect l="l" t="t" r="r" b="b"/>
              <a:pathLst>
                <a:path w="820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1450472" y="4079320"/>
              <a:ext cx="18642" cy="36540"/>
            </a:xfrm>
            <a:custGeom>
              <a:avLst/>
              <a:gdLst/>
              <a:ahLst/>
              <a:cxnLst/>
              <a:rect l="l" t="t" r="r" b="b"/>
              <a:pathLst>
                <a:path w="852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1393954" y="4114461"/>
              <a:ext cx="241293" cy="126182"/>
            </a:xfrm>
            <a:custGeom>
              <a:avLst/>
              <a:gdLst/>
              <a:ahLst/>
              <a:cxnLst/>
              <a:rect l="l" t="t" r="r" b="b"/>
              <a:pathLst>
                <a:path w="11028" h="5767" extrusionOk="0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1376033" y="3964182"/>
              <a:ext cx="277132" cy="132374"/>
            </a:xfrm>
            <a:custGeom>
              <a:avLst/>
              <a:gdLst/>
              <a:ahLst/>
              <a:cxnLst/>
              <a:rect l="l" t="t" r="r" b="b"/>
              <a:pathLst>
                <a:path w="12666" h="6050" extrusionOk="0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8329;p90">
            <a:extLst>
              <a:ext uri="{FF2B5EF4-FFF2-40B4-BE49-F238E27FC236}">
                <a16:creationId xmlns:a16="http://schemas.microsoft.com/office/drawing/2014/main" id="{82732260-2ACE-4E2C-8898-6D010350BD27}"/>
              </a:ext>
            </a:extLst>
          </p:cNvPr>
          <p:cNvSpPr/>
          <p:nvPr/>
        </p:nvSpPr>
        <p:spPr>
          <a:xfrm>
            <a:off x="1218992" y="2710080"/>
            <a:ext cx="353645" cy="353615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7D95"/>
              </a:solidFill>
            </a:endParaRPr>
          </a:p>
        </p:txBody>
      </p:sp>
      <p:sp>
        <p:nvSpPr>
          <p:cNvPr id="48" name="Google Shape;7036;p87">
            <a:extLst>
              <a:ext uri="{FF2B5EF4-FFF2-40B4-BE49-F238E27FC236}">
                <a16:creationId xmlns:a16="http://schemas.microsoft.com/office/drawing/2014/main" id="{7AE03D10-C0F6-4EBA-BD95-F5C6E41B272A}"/>
              </a:ext>
            </a:extLst>
          </p:cNvPr>
          <p:cNvSpPr/>
          <p:nvPr/>
        </p:nvSpPr>
        <p:spPr>
          <a:xfrm>
            <a:off x="5016262" y="1294377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9" name="Google Shape;7981;p89">
            <a:extLst>
              <a:ext uri="{FF2B5EF4-FFF2-40B4-BE49-F238E27FC236}">
                <a16:creationId xmlns:a16="http://schemas.microsoft.com/office/drawing/2014/main" id="{693A9963-C51C-41AD-A286-239462E43B1B}"/>
              </a:ext>
            </a:extLst>
          </p:cNvPr>
          <p:cNvGrpSpPr/>
          <p:nvPr/>
        </p:nvGrpSpPr>
        <p:grpSpPr>
          <a:xfrm>
            <a:off x="4995425" y="2640802"/>
            <a:ext cx="351941" cy="351675"/>
            <a:chOff x="1310075" y="3980250"/>
            <a:chExt cx="297750" cy="297525"/>
          </a:xfrm>
          <a:solidFill>
            <a:srgbClr val="000000"/>
          </a:solidFill>
        </p:grpSpPr>
        <p:sp>
          <p:nvSpPr>
            <p:cNvPr id="50" name="Google Shape;7982;p89">
              <a:extLst>
                <a:ext uri="{FF2B5EF4-FFF2-40B4-BE49-F238E27FC236}">
                  <a16:creationId xmlns:a16="http://schemas.microsoft.com/office/drawing/2014/main" id="{38FE4B5D-3BEB-48E5-82B9-9ECE88033102}"/>
                </a:ext>
              </a:extLst>
            </p:cNvPr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83;p89">
              <a:extLst>
                <a:ext uri="{FF2B5EF4-FFF2-40B4-BE49-F238E27FC236}">
                  <a16:creationId xmlns:a16="http://schemas.microsoft.com/office/drawing/2014/main" id="{F0064102-0741-4804-A767-0932209DEB38}"/>
                </a:ext>
              </a:extLst>
            </p:cNvPr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984;p89">
              <a:extLst>
                <a:ext uri="{FF2B5EF4-FFF2-40B4-BE49-F238E27FC236}">
                  <a16:creationId xmlns:a16="http://schemas.microsoft.com/office/drawing/2014/main" id="{BA22A4BF-1C6D-446E-AAA8-2869C4E27812}"/>
                </a:ext>
              </a:extLst>
            </p:cNvPr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985;p89">
              <a:extLst>
                <a:ext uri="{FF2B5EF4-FFF2-40B4-BE49-F238E27FC236}">
                  <a16:creationId xmlns:a16="http://schemas.microsoft.com/office/drawing/2014/main" id="{ECDA20A9-8961-431D-BE29-4D9FC035F9DC}"/>
                </a:ext>
              </a:extLst>
            </p:cNvPr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8410;p90">
            <a:extLst>
              <a:ext uri="{FF2B5EF4-FFF2-40B4-BE49-F238E27FC236}">
                <a16:creationId xmlns:a16="http://schemas.microsoft.com/office/drawing/2014/main" id="{AA1B7FA9-FB00-447D-A9A1-39AEB54C1A18}"/>
              </a:ext>
            </a:extLst>
          </p:cNvPr>
          <p:cNvGrpSpPr/>
          <p:nvPr/>
        </p:nvGrpSpPr>
        <p:grpSpPr>
          <a:xfrm>
            <a:off x="1218521" y="4090903"/>
            <a:ext cx="354586" cy="353008"/>
            <a:chOff x="-30735200" y="3552550"/>
            <a:chExt cx="292225" cy="290925"/>
          </a:xfrm>
          <a:solidFill>
            <a:srgbClr val="000000"/>
          </a:solidFill>
        </p:grpSpPr>
        <p:sp>
          <p:nvSpPr>
            <p:cNvPr id="55" name="Google Shape;8411;p90">
              <a:extLst>
                <a:ext uri="{FF2B5EF4-FFF2-40B4-BE49-F238E27FC236}">
                  <a16:creationId xmlns:a16="http://schemas.microsoft.com/office/drawing/2014/main" id="{02A7E20A-8A7B-4EFD-B7B5-5932A85F695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412;p90">
              <a:extLst>
                <a:ext uri="{FF2B5EF4-FFF2-40B4-BE49-F238E27FC236}">
                  <a16:creationId xmlns:a16="http://schemas.microsoft.com/office/drawing/2014/main" id="{467DA39B-9829-4915-B239-F19800E2698B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27965E67-887B-4CFC-8D29-F72CA28F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21" y="1272777"/>
            <a:ext cx="393653" cy="381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6"/>
          <p:cNvSpPr/>
          <p:nvPr/>
        </p:nvSpPr>
        <p:spPr>
          <a:xfrm>
            <a:off x="2372875" y="1371011"/>
            <a:ext cx="1129500" cy="1129500"/>
          </a:xfrm>
          <a:prstGeom prst="star8">
            <a:avLst>
              <a:gd name="adj" fmla="val 2732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1" name="Google Shape;1131;p46"/>
          <p:cNvSpPr/>
          <p:nvPr/>
        </p:nvSpPr>
        <p:spPr>
          <a:xfrm>
            <a:off x="5541717" y="1371011"/>
            <a:ext cx="1129500" cy="1129500"/>
          </a:xfrm>
          <a:prstGeom prst="star8">
            <a:avLst>
              <a:gd name="adj" fmla="val 273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6"/>
          <p:cNvSpPr txBox="1">
            <a:spLocks noGrp="1"/>
          </p:cNvSpPr>
          <p:nvPr>
            <p:ph type="subTitle" idx="3"/>
          </p:nvPr>
        </p:nvSpPr>
        <p:spPr>
          <a:xfrm>
            <a:off x="4941092" y="2498525"/>
            <a:ext cx="258375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Tracking</a:t>
            </a:r>
            <a:endParaRPr dirty="0"/>
          </a:p>
        </p:txBody>
      </p:sp>
      <p:sp>
        <p:nvSpPr>
          <p:cNvPr id="1136" name="Google Shape;1136;p46"/>
          <p:cNvSpPr txBox="1">
            <a:spLocks noGrp="1"/>
          </p:cNvSpPr>
          <p:nvPr>
            <p:ph type="subTitle" idx="6"/>
          </p:nvPr>
        </p:nvSpPr>
        <p:spPr>
          <a:xfrm>
            <a:off x="1772250" y="2498525"/>
            <a:ext cx="233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Sharing</a:t>
            </a:r>
            <a:endParaRPr dirty="0"/>
          </a:p>
        </p:txBody>
      </p:sp>
      <p:sp>
        <p:nvSpPr>
          <p:cNvPr id="1137" name="Google Shape;1137;p46"/>
          <p:cNvSpPr txBox="1">
            <a:spLocks noGrp="1"/>
          </p:cNvSpPr>
          <p:nvPr>
            <p:ph type="subTitle" idx="1"/>
          </p:nvPr>
        </p:nvSpPr>
        <p:spPr>
          <a:xfrm>
            <a:off x="1772250" y="2963800"/>
            <a:ext cx="2583750" cy="9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Lead</a:t>
            </a:r>
            <a:r>
              <a:rPr lang="en" sz="1800" dirty="0"/>
              <a:t> - </a:t>
            </a:r>
            <a:r>
              <a:rPr lang="en-US" dirty="0"/>
              <a:t>Sunny </a:t>
            </a:r>
            <a:r>
              <a:rPr lang="en-US" dirty="0" err="1"/>
              <a:t>Sutradhar</a:t>
            </a:r>
            <a:endParaRPr lang="en-US" dirty="0"/>
          </a:p>
          <a:p>
            <a:pPr marL="0" indent="0" algn="l"/>
            <a:r>
              <a:rPr lang="en" sz="1800" b="1" dirty="0"/>
              <a:t>Support </a:t>
            </a:r>
            <a:r>
              <a:rPr lang="en" sz="1800" dirty="0"/>
              <a:t>– </a:t>
            </a:r>
            <a:r>
              <a:rPr lang="en-US" dirty="0"/>
              <a:t>Md. Ahasan Khan 	  Asif Uddin Ahmed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8" name="Google Shape;1138;p46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Responsibilities</a:t>
            </a:r>
            <a:endParaRPr dirty="0"/>
          </a:p>
        </p:txBody>
      </p:sp>
      <p:sp>
        <p:nvSpPr>
          <p:cNvPr id="35" name="Google Shape;1137;p46">
            <a:extLst>
              <a:ext uri="{FF2B5EF4-FFF2-40B4-BE49-F238E27FC236}">
                <a16:creationId xmlns:a16="http://schemas.microsoft.com/office/drawing/2014/main" id="{567AB066-7ACD-4BB3-B358-71755ADB76B1}"/>
              </a:ext>
            </a:extLst>
          </p:cNvPr>
          <p:cNvSpPr txBox="1">
            <a:spLocks/>
          </p:cNvSpPr>
          <p:nvPr/>
        </p:nvSpPr>
        <p:spPr>
          <a:xfrm>
            <a:off x="4993174" y="3024232"/>
            <a:ext cx="2583750" cy="9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800" b="1" dirty="0"/>
              <a:t>Lead</a:t>
            </a:r>
            <a:r>
              <a:rPr lang="en-US" sz="1800" dirty="0"/>
              <a:t> – </a:t>
            </a:r>
            <a:r>
              <a:rPr lang="en-US" dirty="0"/>
              <a:t>Md. Ahasan Khan</a:t>
            </a:r>
          </a:p>
          <a:p>
            <a:pPr marL="0" indent="0" algn="l"/>
            <a:r>
              <a:rPr lang="en-US" sz="1800" b="1" dirty="0"/>
              <a:t>Support </a:t>
            </a:r>
            <a:r>
              <a:rPr lang="en-US" sz="1800" dirty="0"/>
              <a:t>– </a:t>
            </a:r>
            <a:r>
              <a:rPr lang="en-US" dirty="0"/>
              <a:t>Asif Uddin Ahmed	 Sunny </a:t>
            </a:r>
            <a:r>
              <a:rPr lang="en-US" dirty="0" err="1"/>
              <a:t>Sutradhar</a:t>
            </a:r>
            <a:endParaRPr lang="en-US" dirty="0"/>
          </a:p>
        </p:txBody>
      </p:sp>
      <p:sp>
        <p:nvSpPr>
          <p:cNvPr id="43" name="Google Shape;7036;p87">
            <a:extLst>
              <a:ext uri="{FF2B5EF4-FFF2-40B4-BE49-F238E27FC236}">
                <a16:creationId xmlns:a16="http://schemas.microsoft.com/office/drawing/2014/main" id="{892DEC3E-1D7D-4098-BE83-62321014378E}"/>
              </a:ext>
            </a:extLst>
          </p:cNvPr>
          <p:cNvSpPr/>
          <p:nvPr/>
        </p:nvSpPr>
        <p:spPr>
          <a:xfrm>
            <a:off x="5906494" y="1729494"/>
            <a:ext cx="458306" cy="433790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999D44-66CF-4C2D-A1A5-30E758DD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55" y="1711887"/>
            <a:ext cx="465445" cy="4513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4"/>
          <p:cNvSpPr txBox="1">
            <a:spLocks noGrp="1"/>
          </p:cNvSpPr>
          <p:nvPr>
            <p:ph type="title"/>
          </p:nvPr>
        </p:nvSpPr>
        <p:spPr>
          <a:xfrm>
            <a:off x="796663" y="161579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Frameworks </a:t>
            </a:r>
            <a:r>
              <a:rPr lang="en" sz="2400" dirty="0"/>
              <a:t>and</a:t>
            </a:r>
            <a:r>
              <a:rPr lang="en" dirty="0"/>
              <a:t> Languages</a:t>
            </a:r>
            <a:endParaRPr dirty="0"/>
          </a:p>
        </p:txBody>
      </p:sp>
      <p:sp>
        <p:nvSpPr>
          <p:cNvPr id="1081" name="Google Shape;1081;p44"/>
          <p:cNvSpPr txBox="1">
            <a:spLocks noGrp="1"/>
          </p:cNvSpPr>
          <p:nvPr>
            <p:ph type="subTitle" idx="6"/>
          </p:nvPr>
        </p:nvSpPr>
        <p:spPr>
          <a:xfrm>
            <a:off x="1091963" y="1305295"/>
            <a:ext cx="1932037" cy="72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Frontend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8BFB5-D891-457A-A8EE-5939E2E8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32" y="1313576"/>
            <a:ext cx="757121" cy="7571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4912B5-1C80-47B2-AEA8-BCE264BD3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910" y="1301386"/>
            <a:ext cx="769311" cy="7693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6D52E3-C94A-4AE7-8447-F33B90D30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181" y="1515215"/>
            <a:ext cx="769311" cy="542639"/>
          </a:xfrm>
          <a:prstGeom prst="rect">
            <a:avLst/>
          </a:prstGeom>
        </p:spPr>
      </p:pic>
      <p:sp>
        <p:nvSpPr>
          <p:cNvPr id="61" name="Google Shape;1081;p44">
            <a:extLst>
              <a:ext uri="{FF2B5EF4-FFF2-40B4-BE49-F238E27FC236}">
                <a16:creationId xmlns:a16="http://schemas.microsoft.com/office/drawing/2014/main" id="{9F6E2A6B-667F-467F-957E-466DBD250C75}"/>
              </a:ext>
            </a:extLst>
          </p:cNvPr>
          <p:cNvSpPr txBox="1">
            <a:spLocks/>
          </p:cNvSpPr>
          <p:nvPr/>
        </p:nvSpPr>
        <p:spPr>
          <a:xfrm>
            <a:off x="4540772" y="1157966"/>
            <a:ext cx="1037267" cy="29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/>
            <a:r>
              <a:rPr lang="en-US" sz="1400" dirty="0" err="1">
                <a:solidFill>
                  <a:srgbClr val="37474F"/>
                </a:solidFill>
              </a:rPr>
              <a:t>TailwindCSS</a:t>
            </a:r>
            <a:endParaRPr lang="en-US" sz="1400" dirty="0">
              <a:solidFill>
                <a:srgbClr val="37474F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FB6BAEB-9B7F-4253-9B73-B8E8B6659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521" y="1550925"/>
            <a:ext cx="538279" cy="5382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5C4874-B6C8-40C1-940A-F65108A8C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2628" y="3755550"/>
            <a:ext cx="815726" cy="8157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4749FB-7C60-4DC3-93AF-8F3080010D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000" y="2458466"/>
            <a:ext cx="957068" cy="957068"/>
          </a:xfrm>
          <a:prstGeom prst="rect">
            <a:avLst/>
          </a:prstGeom>
        </p:spPr>
      </p:pic>
      <p:sp>
        <p:nvSpPr>
          <p:cNvPr id="83" name="Google Shape;1081;p44">
            <a:extLst>
              <a:ext uri="{FF2B5EF4-FFF2-40B4-BE49-F238E27FC236}">
                <a16:creationId xmlns:a16="http://schemas.microsoft.com/office/drawing/2014/main" id="{8D806408-12F0-42A2-B5AE-5056EE9A92BC}"/>
              </a:ext>
            </a:extLst>
          </p:cNvPr>
          <p:cNvSpPr txBox="1">
            <a:spLocks/>
          </p:cNvSpPr>
          <p:nvPr/>
        </p:nvSpPr>
        <p:spPr>
          <a:xfrm>
            <a:off x="5622742" y="1178332"/>
            <a:ext cx="1037267" cy="29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/>
            <a:r>
              <a:rPr lang="en-US" sz="1400" dirty="0">
                <a:solidFill>
                  <a:srgbClr val="37474F"/>
                </a:solidFill>
              </a:rPr>
              <a:t>Bootstrap</a:t>
            </a:r>
          </a:p>
        </p:txBody>
      </p:sp>
      <p:sp>
        <p:nvSpPr>
          <p:cNvPr id="84" name="Google Shape;1081;p44">
            <a:extLst>
              <a:ext uri="{FF2B5EF4-FFF2-40B4-BE49-F238E27FC236}">
                <a16:creationId xmlns:a16="http://schemas.microsoft.com/office/drawing/2014/main" id="{11509C5A-BFCD-40B2-9A53-BE30FB632E10}"/>
              </a:ext>
            </a:extLst>
          </p:cNvPr>
          <p:cNvSpPr txBox="1">
            <a:spLocks/>
          </p:cNvSpPr>
          <p:nvPr/>
        </p:nvSpPr>
        <p:spPr>
          <a:xfrm>
            <a:off x="1075895" y="2596331"/>
            <a:ext cx="1932037" cy="7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/>
            <a:r>
              <a:rPr lang="en-US" sz="3600" dirty="0"/>
              <a:t>Backend</a:t>
            </a:r>
            <a:endParaRPr lang="en-US" dirty="0"/>
          </a:p>
        </p:txBody>
      </p:sp>
      <p:sp>
        <p:nvSpPr>
          <p:cNvPr id="86" name="Google Shape;1081;p44">
            <a:extLst>
              <a:ext uri="{FF2B5EF4-FFF2-40B4-BE49-F238E27FC236}">
                <a16:creationId xmlns:a16="http://schemas.microsoft.com/office/drawing/2014/main" id="{7788276E-713A-43EC-B6AB-D81A6B9BAF52}"/>
              </a:ext>
            </a:extLst>
          </p:cNvPr>
          <p:cNvSpPr txBox="1">
            <a:spLocks/>
          </p:cNvSpPr>
          <p:nvPr/>
        </p:nvSpPr>
        <p:spPr>
          <a:xfrm>
            <a:off x="1059827" y="3842652"/>
            <a:ext cx="1932037" cy="7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/>
            <a:r>
              <a:rPr lang="en-US" sz="3600" dirty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7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6"/>
          <p:cNvSpPr txBox="1">
            <a:spLocks noGrp="1"/>
          </p:cNvSpPr>
          <p:nvPr>
            <p:ph type="title"/>
          </p:nvPr>
        </p:nvSpPr>
        <p:spPr>
          <a:xfrm>
            <a:off x="796663" y="2062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ER-Diagram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86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196A2674-50D4-4485-8081-05B3DBF2ACAB}"/>
              </a:ext>
            </a:extLst>
          </p:cNvPr>
          <p:cNvSpPr/>
          <p:nvPr/>
        </p:nvSpPr>
        <p:spPr>
          <a:xfrm>
            <a:off x="4385980" y="3070637"/>
            <a:ext cx="3478520" cy="129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Google Shape;2041;p73"/>
          <p:cNvSpPr txBox="1">
            <a:spLocks noGrp="1"/>
          </p:cNvSpPr>
          <p:nvPr>
            <p:ph type="ctrTitle"/>
          </p:nvPr>
        </p:nvSpPr>
        <p:spPr>
          <a:xfrm>
            <a:off x="4814061" y="1592413"/>
            <a:ext cx="3264000" cy="9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042" name="Google Shape;2042;p73"/>
          <p:cNvSpPr txBox="1">
            <a:spLocks noGrp="1"/>
          </p:cNvSpPr>
          <p:nvPr>
            <p:ph type="subTitle" idx="1"/>
          </p:nvPr>
        </p:nvSpPr>
        <p:spPr>
          <a:xfrm>
            <a:off x="5173586" y="2655813"/>
            <a:ext cx="29046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Do you have any questions?</a:t>
            </a:r>
            <a:endParaRPr sz="16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mkhan201122@bscse.uiu.ac.bd</a:t>
            </a:r>
            <a:endParaRPr lang="en-US" dirty="0"/>
          </a:p>
          <a:p>
            <a:pPr marL="0" indent="0"/>
            <a:r>
              <a:rPr lang="en-US" dirty="0"/>
              <a:t>aahmed201129@bscse.uiu.ac.bd</a:t>
            </a:r>
          </a:p>
          <a:p>
            <a:pPr marL="0" indent="0"/>
            <a:r>
              <a:rPr lang="en-US" dirty="0"/>
              <a:t>ssutradhar201084@bscse.uiu.ac.bd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57A6A-818E-48BA-9E72-654CF5C745D5}"/>
              </a:ext>
            </a:extLst>
          </p:cNvPr>
          <p:cNvSpPr/>
          <p:nvPr/>
        </p:nvSpPr>
        <p:spPr>
          <a:xfrm>
            <a:off x="626400" y="2224800"/>
            <a:ext cx="1922400" cy="15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oogle Shape;932;p41">
            <a:extLst>
              <a:ext uri="{FF2B5EF4-FFF2-40B4-BE49-F238E27FC236}">
                <a16:creationId xmlns:a16="http://schemas.microsoft.com/office/drawing/2014/main" id="{6FEF5D66-4463-41EE-8271-2931575B7DF0}"/>
              </a:ext>
            </a:extLst>
          </p:cNvPr>
          <p:cNvGrpSpPr/>
          <p:nvPr/>
        </p:nvGrpSpPr>
        <p:grpSpPr>
          <a:xfrm>
            <a:off x="554556" y="811050"/>
            <a:ext cx="2902326" cy="3908600"/>
            <a:chOff x="4862950" y="769075"/>
            <a:chExt cx="2902326" cy="3908600"/>
          </a:xfrm>
        </p:grpSpPr>
        <p:sp>
          <p:nvSpPr>
            <p:cNvPr id="78" name="Google Shape;933;p41">
              <a:extLst>
                <a:ext uri="{FF2B5EF4-FFF2-40B4-BE49-F238E27FC236}">
                  <a16:creationId xmlns:a16="http://schemas.microsoft.com/office/drawing/2014/main" id="{815D269B-8610-4F79-9A20-691650FEB27F}"/>
                </a:ext>
              </a:extLst>
            </p:cNvPr>
            <p:cNvSpPr/>
            <p:nvPr/>
          </p:nvSpPr>
          <p:spPr>
            <a:xfrm>
              <a:off x="6337915" y="1355330"/>
              <a:ext cx="529560" cy="811625"/>
            </a:xfrm>
            <a:custGeom>
              <a:avLst/>
              <a:gdLst/>
              <a:ahLst/>
              <a:cxnLst/>
              <a:rect l="l" t="t" r="r" b="b"/>
              <a:pathLst>
                <a:path w="9789" h="15003" extrusionOk="0">
                  <a:moveTo>
                    <a:pt x="6830" y="1"/>
                  </a:moveTo>
                  <a:cubicBezTo>
                    <a:pt x="6406" y="1"/>
                    <a:pt x="5968" y="75"/>
                    <a:pt x="5563" y="166"/>
                  </a:cubicBezTo>
                  <a:cubicBezTo>
                    <a:pt x="3861" y="531"/>
                    <a:pt x="2068" y="987"/>
                    <a:pt x="1034" y="2476"/>
                  </a:cubicBezTo>
                  <a:cubicBezTo>
                    <a:pt x="1" y="3966"/>
                    <a:pt x="122" y="6124"/>
                    <a:pt x="913" y="7826"/>
                  </a:cubicBezTo>
                  <a:cubicBezTo>
                    <a:pt x="1733" y="9528"/>
                    <a:pt x="3132" y="10896"/>
                    <a:pt x="4530" y="12112"/>
                  </a:cubicBezTo>
                  <a:cubicBezTo>
                    <a:pt x="5654" y="13085"/>
                    <a:pt x="6779" y="14179"/>
                    <a:pt x="8056" y="14878"/>
                  </a:cubicBezTo>
                  <a:cubicBezTo>
                    <a:pt x="8209" y="14963"/>
                    <a:pt x="8376" y="15003"/>
                    <a:pt x="8541" y="15003"/>
                  </a:cubicBezTo>
                  <a:cubicBezTo>
                    <a:pt x="8968" y="15003"/>
                    <a:pt x="9383" y="14738"/>
                    <a:pt x="9515" y="14300"/>
                  </a:cubicBezTo>
                  <a:cubicBezTo>
                    <a:pt x="9788" y="13753"/>
                    <a:pt x="9758" y="13115"/>
                    <a:pt x="9454" y="12598"/>
                  </a:cubicBezTo>
                  <a:cubicBezTo>
                    <a:pt x="8755" y="11139"/>
                    <a:pt x="7387" y="10197"/>
                    <a:pt x="6202" y="9194"/>
                  </a:cubicBezTo>
                  <a:cubicBezTo>
                    <a:pt x="5928" y="8981"/>
                    <a:pt x="3466" y="6641"/>
                    <a:pt x="3861" y="6398"/>
                  </a:cubicBezTo>
                  <a:cubicBezTo>
                    <a:pt x="3861" y="6398"/>
                    <a:pt x="5077" y="5455"/>
                    <a:pt x="5867" y="4878"/>
                  </a:cubicBezTo>
                  <a:cubicBezTo>
                    <a:pt x="6627" y="4300"/>
                    <a:pt x="7660" y="4087"/>
                    <a:pt x="8268" y="3328"/>
                  </a:cubicBezTo>
                  <a:cubicBezTo>
                    <a:pt x="8876" y="2537"/>
                    <a:pt x="9028" y="1261"/>
                    <a:pt x="8329" y="531"/>
                  </a:cubicBezTo>
                  <a:cubicBezTo>
                    <a:pt x="7930" y="132"/>
                    <a:pt x="7393" y="1"/>
                    <a:pt x="6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34;p41">
              <a:extLst>
                <a:ext uri="{FF2B5EF4-FFF2-40B4-BE49-F238E27FC236}">
                  <a16:creationId xmlns:a16="http://schemas.microsoft.com/office/drawing/2014/main" id="{3631A598-AF2B-4379-92EB-6C0727AC089A}"/>
                </a:ext>
              </a:extLst>
            </p:cNvPr>
            <p:cNvSpPr/>
            <p:nvPr/>
          </p:nvSpPr>
          <p:spPr>
            <a:xfrm>
              <a:off x="6734233" y="1308373"/>
              <a:ext cx="212170" cy="138219"/>
            </a:xfrm>
            <a:custGeom>
              <a:avLst/>
              <a:gdLst/>
              <a:ahLst/>
              <a:cxnLst/>
              <a:rect l="l" t="t" r="r" b="b"/>
              <a:pathLst>
                <a:path w="3922" h="2555" extrusionOk="0">
                  <a:moveTo>
                    <a:pt x="3708" y="1"/>
                  </a:moveTo>
                  <a:lnTo>
                    <a:pt x="3496" y="31"/>
                  </a:lnTo>
                  <a:cubicBezTo>
                    <a:pt x="3070" y="305"/>
                    <a:pt x="2645" y="609"/>
                    <a:pt x="2310" y="974"/>
                  </a:cubicBezTo>
                  <a:cubicBezTo>
                    <a:pt x="2310" y="974"/>
                    <a:pt x="2553" y="700"/>
                    <a:pt x="2797" y="396"/>
                  </a:cubicBezTo>
                  <a:lnTo>
                    <a:pt x="2797" y="396"/>
                  </a:lnTo>
                  <a:cubicBezTo>
                    <a:pt x="2523" y="487"/>
                    <a:pt x="2280" y="518"/>
                    <a:pt x="1976" y="548"/>
                  </a:cubicBezTo>
                  <a:cubicBezTo>
                    <a:pt x="1581" y="548"/>
                    <a:pt x="1155" y="548"/>
                    <a:pt x="760" y="487"/>
                  </a:cubicBezTo>
                  <a:cubicBezTo>
                    <a:pt x="365" y="1065"/>
                    <a:pt x="0" y="1642"/>
                    <a:pt x="0" y="1642"/>
                  </a:cubicBezTo>
                  <a:lnTo>
                    <a:pt x="1034" y="2554"/>
                  </a:lnTo>
                  <a:cubicBezTo>
                    <a:pt x="1034" y="2554"/>
                    <a:pt x="3465" y="2433"/>
                    <a:pt x="3404" y="2037"/>
                  </a:cubicBezTo>
                  <a:cubicBezTo>
                    <a:pt x="3374" y="1794"/>
                    <a:pt x="2249" y="1794"/>
                    <a:pt x="2249" y="1794"/>
                  </a:cubicBezTo>
                  <a:cubicBezTo>
                    <a:pt x="2249" y="1794"/>
                    <a:pt x="3921" y="275"/>
                    <a:pt x="3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35;p41">
              <a:extLst>
                <a:ext uri="{FF2B5EF4-FFF2-40B4-BE49-F238E27FC236}">
                  <a16:creationId xmlns:a16="http://schemas.microsoft.com/office/drawing/2014/main" id="{ADB651AD-36A2-41EC-BF9C-9E68E035E5E0}"/>
                </a:ext>
              </a:extLst>
            </p:cNvPr>
            <p:cNvSpPr/>
            <p:nvPr/>
          </p:nvSpPr>
          <p:spPr>
            <a:xfrm>
              <a:off x="6760524" y="1296309"/>
              <a:ext cx="140545" cy="100567"/>
            </a:xfrm>
            <a:custGeom>
              <a:avLst/>
              <a:gdLst/>
              <a:ahLst/>
              <a:cxnLst/>
              <a:rect l="l" t="t" r="r" b="b"/>
              <a:pathLst>
                <a:path w="2598" h="1859" extrusionOk="0">
                  <a:moveTo>
                    <a:pt x="1165" y="0"/>
                  </a:moveTo>
                  <a:cubicBezTo>
                    <a:pt x="1041" y="0"/>
                    <a:pt x="907" y="40"/>
                    <a:pt x="791" y="133"/>
                  </a:cubicBezTo>
                  <a:cubicBezTo>
                    <a:pt x="487" y="315"/>
                    <a:pt x="213" y="619"/>
                    <a:pt x="92" y="984"/>
                  </a:cubicBezTo>
                  <a:cubicBezTo>
                    <a:pt x="0" y="1227"/>
                    <a:pt x="31" y="1501"/>
                    <a:pt x="183" y="1713"/>
                  </a:cubicBezTo>
                  <a:cubicBezTo>
                    <a:pt x="316" y="1802"/>
                    <a:pt x="466" y="1859"/>
                    <a:pt x="632" y="1859"/>
                  </a:cubicBezTo>
                  <a:cubicBezTo>
                    <a:pt x="693" y="1859"/>
                    <a:pt x="756" y="1851"/>
                    <a:pt x="821" y="1835"/>
                  </a:cubicBezTo>
                  <a:cubicBezTo>
                    <a:pt x="1307" y="1774"/>
                    <a:pt x="2250" y="1501"/>
                    <a:pt x="2463" y="953"/>
                  </a:cubicBezTo>
                  <a:cubicBezTo>
                    <a:pt x="2598" y="616"/>
                    <a:pt x="2233" y="145"/>
                    <a:pt x="1923" y="145"/>
                  </a:cubicBezTo>
                  <a:cubicBezTo>
                    <a:pt x="1815" y="145"/>
                    <a:pt x="1713" y="203"/>
                    <a:pt x="1642" y="346"/>
                  </a:cubicBezTo>
                  <a:cubicBezTo>
                    <a:pt x="1581" y="163"/>
                    <a:pt x="1459" y="11"/>
                    <a:pt x="1277" y="11"/>
                  </a:cubicBezTo>
                  <a:cubicBezTo>
                    <a:pt x="1241" y="4"/>
                    <a:pt x="1204" y="0"/>
                    <a:pt x="1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36;p41">
              <a:extLst>
                <a:ext uri="{FF2B5EF4-FFF2-40B4-BE49-F238E27FC236}">
                  <a16:creationId xmlns:a16="http://schemas.microsoft.com/office/drawing/2014/main" id="{7647739F-3F9F-41EA-B07F-3BE386778902}"/>
                </a:ext>
              </a:extLst>
            </p:cNvPr>
            <p:cNvSpPr/>
            <p:nvPr/>
          </p:nvSpPr>
          <p:spPr>
            <a:xfrm>
              <a:off x="7245615" y="1337694"/>
              <a:ext cx="519661" cy="820875"/>
            </a:xfrm>
            <a:custGeom>
              <a:avLst/>
              <a:gdLst/>
              <a:ahLst/>
              <a:cxnLst/>
              <a:rect l="l" t="t" r="r" b="b"/>
              <a:pathLst>
                <a:path w="9606" h="15174" extrusionOk="0">
                  <a:moveTo>
                    <a:pt x="2876" y="0"/>
                  </a:moveTo>
                  <a:cubicBezTo>
                    <a:pt x="1994" y="0"/>
                    <a:pt x="1057" y="132"/>
                    <a:pt x="547" y="857"/>
                  </a:cubicBezTo>
                  <a:cubicBezTo>
                    <a:pt x="0" y="1708"/>
                    <a:pt x="365" y="2924"/>
                    <a:pt x="1094" y="3593"/>
                  </a:cubicBezTo>
                  <a:cubicBezTo>
                    <a:pt x="1824" y="4261"/>
                    <a:pt x="2888" y="4292"/>
                    <a:pt x="3739" y="4748"/>
                  </a:cubicBezTo>
                  <a:cubicBezTo>
                    <a:pt x="4620" y="5173"/>
                    <a:pt x="5988" y="5872"/>
                    <a:pt x="5988" y="5872"/>
                  </a:cubicBezTo>
                  <a:cubicBezTo>
                    <a:pt x="6383" y="6024"/>
                    <a:pt x="4377" y="8760"/>
                    <a:pt x="4164" y="9003"/>
                  </a:cubicBezTo>
                  <a:cubicBezTo>
                    <a:pt x="3131" y="10189"/>
                    <a:pt x="1946" y="11374"/>
                    <a:pt x="1490" y="12955"/>
                  </a:cubicBezTo>
                  <a:cubicBezTo>
                    <a:pt x="1277" y="13532"/>
                    <a:pt x="1368" y="14140"/>
                    <a:pt x="1733" y="14626"/>
                  </a:cubicBezTo>
                  <a:cubicBezTo>
                    <a:pt x="1919" y="14980"/>
                    <a:pt x="2264" y="15174"/>
                    <a:pt x="2622" y="15174"/>
                  </a:cubicBezTo>
                  <a:cubicBezTo>
                    <a:pt x="2850" y="15174"/>
                    <a:pt x="3082" y="15096"/>
                    <a:pt x="3283" y="14930"/>
                  </a:cubicBezTo>
                  <a:cubicBezTo>
                    <a:pt x="4438" y="14049"/>
                    <a:pt x="5350" y="12772"/>
                    <a:pt x="6262" y="11617"/>
                  </a:cubicBezTo>
                  <a:cubicBezTo>
                    <a:pt x="7447" y="10158"/>
                    <a:pt x="8602" y="8608"/>
                    <a:pt x="9089" y="6784"/>
                  </a:cubicBezTo>
                  <a:cubicBezTo>
                    <a:pt x="9605" y="4961"/>
                    <a:pt x="9362" y="2802"/>
                    <a:pt x="8085" y="1526"/>
                  </a:cubicBezTo>
                  <a:cubicBezTo>
                    <a:pt x="6809" y="249"/>
                    <a:pt x="4955" y="67"/>
                    <a:pt x="3222" y="6"/>
                  </a:cubicBezTo>
                  <a:cubicBezTo>
                    <a:pt x="3109" y="3"/>
                    <a:pt x="2993" y="0"/>
                    <a:pt x="2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37;p41">
              <a:extLst>
                <a:ext uri="{FF2B5EF4-FFF2-40B4-BE49-F238E27FC236}">
                  <a16:creationId xmlns:a16="http://schemas.microsoft.com/office/drawing/2014/main" id="{2DF74D6E-A158-4856-B1CD-832B4619A7D1}"/>
                </a:ext>
              </a:extLst>
            </p:cNvPr>
            <p:cNvSpPr/>
            <p:nvPr/>
          </p:nvSpPr>
          <p:spPr>
            <a:xfrm>
              <a:off x="7109128" y="1331419"/>
              <a:ext cx="222016" cy="120151"/>
            </a:xfrm>
            <a:custGeom>
              <a:avLst/>
              <a:gdLst/>
              <a:ahLst/>
              <a:cxnLst/>
              <a:rect l="l" t="t" r="r" b="b"/>
              <a:pathLst>
                <a:path w="4104" h="2221" extrusionOk="0">
                  <a:moveTo>
                    <a:pt x="3162" y="1"/>
                  </a:moveTo>
                  <a:cubicBezTo>
                    <a:pt x="2766" y="152"/>
                    <a:pt x="2371" y="244"/>
                    <a:pt x="1946" y="304"/>
                  </a:cubicBezTo>
                  <a:cubicBezTo>
                    <a:pt x="1866" y="313"/>
                    <a:pt x="1785" y="317"/>
                    <a:pt x="1705" y="317"/>
                  </a:cubicBezTo>
                  <a:cubicBezTo>
                    <a:pt x="1512" y="317"/>
                    <a:pt x="1318" y="296"/>
                    <a:pt x="1125" y="274"/>
                  </a:cubicBezTo>
                  <a:lnTo>
                    <a:pt x="1125" y="274"/>
                  </a:lnTo>
                  <a:cubicBezTo>
                    <a:pt x="1429" y="548"/>
                    <a:pt x="1733" y="760"/>
                    <a:pt x="1733" y="760"/>
                  </a:cubicBezTo>
                  <a:cubicBezTo>
                    <a:pt x="1307" y="487"/>
                    <a:pt x="851" y="244"/>
                    <a:pt x="396" y="31"/>
                  </a:cubicBezTo>
                  <a:lnTo>
                    <a:pt x="152" y="31"/>
                  </a:lnTo>
                  <a:cubicBezTo>
                    <a:pt x="152" y="31"/>
                    <a:pt x="152" y="61"/>
                    <a:pt x="152" y="61"/>
                  </a:cubicBezTo>
                  <a:cubicBezTo>
                    <a:pt x="0" y="365"/>
                    <a:pt x="1915" y="1581"/>
                    <a:pt x="1915" y="1581"/>
                  </a:cubicBezTo>
                  <a:cubicBezTo>
                    <a:pt x="1915" y="1581"/>
                    <a:pt x="791" y="1763"/>
                    <a:pt x="791" y="2007"/>
                  </a:cubicBezTo>
                  <a:cubicBezTo>
                    <a:pt x="803" y="2172"/>
                    <a:pt x="1238" y="2220"/>
                    <a:pt x="1739" y="2220"/>
                  </a:cubicBezTo>
                  <a:cubicBezTo>
                    <a:pt x="2433" y="2220"/>
                    <a:pt x="3253" y="2128"/>
                    <a:pt x="3253" y="2128"/>
                  </a:cubicBezTo>
                  <a:lnTo>
                    <a:pt x="4104" y="1034"/>
                  </a:lnTo>
                  <a:cubicBezTo>
                    <a:pt x="4104" y="1034"/>
                    <a:pt x="3648" y="517"/>
                    <a:pt x="3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38;p41">
              <a:extLst>
                <a:ext uri="{FF2B5EF4-FFF2-40B4-BE49-F238E27FC236}">
                  <a16:creationId xmlns:a16="http://schemas.microsoft.com/office/drawing/2014/main" id="{18B823EA-1701-4917-A754-FF99ABEDA8F4}"/>
                </a:ext>
              </a:extLst>
            </p:cNvPr>
            <p:cNvSpPr/>
            <p:nvPr/>
          </p:nvSpPr>
          <p:spPr>
            <a:xfrm>
              <a:off x="7155002" y="1303342"/>
              <a:ext cx="155152" cy="96023"/>
            </a:xfrm>
            <a:custGeom>
              <a:avLst/>
              <a:gdLst/>
              <a:ahLst/>
              <a:cxnLst/>
              <a:rect l="l" t="t" r="r" b="b"/>
              <a:pathLst>
                <a:path w="2868" h="1775" extrusionOk="0">
                  <a:moveTo>
                    <a:pt x="1386" y="0"/>
                  </a:moveTo>
                  <a:cubicBezTo>
                    <a:pt x="1324" y="0"/>
                    <a:pt x="1259" y="10"/>
                    <a:pt x="1189" y="33"/>
                  </a:cubicBezTo>
                  <a:cubicBezTo>
                    <a:pt x="1037" y="94"/>
                    <a:pt x="915" y="246"/>
                    <a:pt x="915" y="398"/>
                  </a:cubicBezTo>
                  <a:cubicBezTo>
                    <a:pt x="838" y="302"/>
                    <a:pt x="750" y="261"/>
                    <a:pt x="662" y="261"/>
                  </a:cubicBezTo>
                  <a:cubicBezTo>
                    <a:pt x="333" y="261"/>
                    <a:pt x="0" y="829"/>
                    <a:pt x="216" y="1188"/>
                  </a:cubicBezTo>
                  <a:cubicBezTo>
                    <a:pt x="490" y="1705"/>
                    <a:pt x="1462" y="1766"/>
                    <a:pt x="1979" y="1766"/>
                  </a:cubicBezTo>
                  <a:cubicBezTo>
                    <a:pt x="2015" y="1772"/>
                    <a:pt x="2050" y="1775"/>
                    <a:pt x="2084" y="1775"/>
                  </a:cubicBezTo>
                  <a:cubicBezTo>
                    <a:pt x="2571" y="1775"/>
                    <a:pt x="2867" y="1191"/>
                    <a:pt x="2526" y="793"/>
                  </a:cubicBezTo>
                  <a:cubicBezTo>
                    <a:pt x="2344" y="459"/>
                    <a:pt x="2040" y="185"/>
                    <a:pt x="1675" y="64"/>
                  </a:cubicBezTo>
                  <a:cubicBezTo>
                    <a:pt x="1581" y="26"/>
                    <a:pt x="1487" y="0"/>
                    <a:pt x="1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39;p41">
              <a:extLst>
                <a:ext uri="{FF2B5EF4-FFF2-40B4-BE49-F238E27FC236}">
                  <a16:creationId xmlns:a16="http://schemas.microsoft.com/office/drawing/2014/main" id="{90DAF6C1-DC73-46CD-9A86-B019646B715F}"/>
                </a:ext>
              </a:extLst>
            </p:cNvPr>
            <p:cNvSpPr/>
            <p:nvPr/>
          </p:nvSpPr>
          <p:spPr>
            <a:xfrm>
              <a:off x="6469480" y="4370131"/>
              <a:ext cx="404541" cy="282876"/>
            </a:xfrm>
            <a:custGeom>
              <a:avLst/>
              <a:gdLst/>
              <a:ahLst/>
              <a:cxnLst/>
              <a:rect l="l" t="t" r="r" b="b"/>
              <a:pathLst>
                <a:path w="7478" h="5229" extrusionOk="0">
                  <a:moveTo>
                    <a:pt x="7478" y="1"/>
                  </a:moveTo>
                  <a:lnTo>
                    <a:pt x="5380" y="61"/>
                  </a:lnTo>
                  <a:cubicBezTo>
                    <a:pt x="5502" y="1004"/>
                    <a:pt x="5077" y="1915"/>
                    <a:pt x="4286" y="2432"/>
                  </a:cubicBezTo>
                  <a:cubicBezTo>
                    <a:pt x="3770" y="2736"/>
                    <a:pt x="3131" y="2767"/>
                    <a:pt x="2584" y="2949"/>
                  </a:cubicBezTo>
                  <a:cubicBezTo>
                    <a:pt x="1459" y="3314"/>
                    <a:pt x="517" y="4134"/>
                    <a:pt x="0" y="5229"/>
                  </a:cubicBezTo>
                  <a:lnTo>
                    <a:pt x="7478" y="5229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0;p41">
              <a:extLst>
                <a:ext uri="{FF2B5EF4-FFF2-40B4-BE49-F238E27FC236}">
                  <a16:creationId xmlns:a16="http://schemas.microsoft.com/office/drawing/2014/main" id="{C6E7D8FA-16C8-41DE-867F-E77F5946C496}"/>
                </a:ext>
              </a:extLst>
            </p:cNvPr>
            <p:cNvSpPr/>
            <p:nvPr/>
          </p:nvSpPr>
          <p:spPr>
            <a:xfrm>
              <a:off x="6469480" y="4437536"/>
              <a:ext cx="404541" cy="215470"/>
            </a:xfrm>
            <a:custGeom>
              <a:avLst/>
              <a:gdLst/>
              <a:ahLst/>
              <a:cxnLst/>
              <a:rect l="l" t="t" r="r" b="b"/>
              <a:pathLst>
                <a:path w="7478" h="3983" extrusionOk="0">
                  <a:moveTo>
                    <a:pt x="5259" y="1"/>
                  </a:moveTo>
                  <a:cubicBezTo>
                    <a:pt x="5077" y="487"/>
                    <a:pt x="4742" y="913"/>
                    <a:pt x="4286" y="1186"/>
                  </a:cubicBezTo>
                  <a:cubicBezTo>
                    <a:pt x="3770" y="1490"/>
                    <a:pt x="3162" y="1521"/>
                    <a:pt x="2584" y="1703"/>
                  </a:cubicBezTo>
                  <a:cubicBezTo>
                    <a:pt x="1459" y="2068"/>
                    <a:pt x="517" y="2888"/>
                    <a:pt x="0" y="3983"/>
                  </a:cubicBezTo>
                  <a:lnTo>
                    <a:pt x="7478" y="3983"/>
                  </a:lnTo>
                  <a:lnTo>
                    <a:pt x="7478" y="1156"/>
                  </a:lnTo>
                  <a:cubicBezTo>
                    <a:pt x="7326" y="1277"/>
                    <a:pt x="7143" y="1369"/>
                    <a:pt x="6961" y="1399"/>
                  </a:cubicBezTo>
                  <a:cubicBezTo>
                    <a:pt x="6906" y="1406"/>
                    <a:pt x="6850" y="1410"/>
                    <a:pt x="6794" y="1410"/>
                  </a:cubicBezTo>
                  <a:cubicBezTo>
                    <a:pt x="6600" y="1410"/>
                    <a:pt x="6403" y="1365"/>
                    <a:pt x="6262" y="1247"/>
                  </a:cubicBezTo>
                  <a:cubicBezTo>
                    <a:pt x="6049" y="1095"/>
                    <a:pt x="5867" y="913"/>
                    <a:pt x="5715" y="669"/>
                  </a:cubicBezTo>
                  <a:cubicBezTo>
                    <a:pt x="5563" y="457"/>
                    <a:pt x="5411" y="214"/>
                    <a:pt x="5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1;p41">
              <a:extLst>
                <a:ext uri="{FF2B5EF4-FFF2-40B4-BE49-F238E27FC236}">
                  <a16:creationId xmlns:a16="http://schemas.microsoft.com/office/drawing/2014/main" id="{0EF598E0-FDD3-40A2-A6BE-70114B91E8F9}"/>
                </a:ext>
              </a:extLst>
            </p:cNvPr>
            <p:cNvSpPr/>
            <p:nvPr/>
          </p:nvSpPr>
          <p:spPr>
            <a:xfrm>
              <a:off x="6457957" y="4633207"/>
              <a:ext cx="435809" cy="44468"/>
            </a:xfrm>
            <a:custGeom>
              <a:avLst/>
              <a:gdLst/>
              <a:ahLst/>
              <a:cxnLst/>
              <a:rect l="l" t="t" r="r" b="b"/>
              <a:pathLst>
                <a:path w="8056" h="822" extrusionOk="0">
                  <a:moveTo>
                    <a:pt x="396" y="1"/>
                  </a:moveTo>
                  <a:cubicBezTo>
                    <a:pt x="183" y="1"/>
                    <a:pt x="1" y="153"/>
                    <a:pt x="1" y="366"/>
                  </a:cubicBezTo>
                  <a:lnTo>
                    <a:pt x="1" y="426"/>
                  </a:lnTo>
                  <a:cubicBezTo>
                    <a:pt x="1" y="639"/>
                    <a:pt x="183" y="822"/>
                    <a:pt x="396" y="822"/>
                  </a:cubicBezTo>
                  <a:lnTo>
                    <a:pt x="7660" y="822"/>
                  </a:lnTo>
                  <a:cubicBezTo>
                    <a:pt x="7873" y="822"/>
                    <a:pt x="8056" y="639"/>
                    <a:pt x="8056" y="426"/>
                  </a:cubicBezTo>
                  <a:lnTo>
                    <a:pt x="8056" y="366"/>
                  </a:lnTo>
                  <a:cubicBezTo>
                    <a:pt x="8056" y="153"/>
                    <a:pt x="7873" y="1"/>
                    <a:pt x="7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2;p41">
              <a:extLst>
                <a:ext uri="{FF2B5EF4-FFF2-40B4-BE49-F238E27FC236}">
                  <a16:creationId xmlns:a16="http://schemas.microsoft.com/office/drawing/2014/main" id="{8C9F4C4E-E613-42B2-B78A-04EE4DB74023}"/>
                </a:ext>
              </a:extLst>
            </p:cNvPr>
            <p:cNvSpPr/>
            <p:nvPr/>
          </p:nvSpPr>
          <p:spPr>
            <a:xfrm>
              <a:off x="6689819" y="4435102"/>
              <a:ext cx="85582" cy="90072"/>
            </a:xfrm>
            <a:custGeom>
              <a:avLst/>
              <a:gdLst/>
              <a:ahLst/>
              <a:cxnLst/>
              <a:rect l="l" t="t" r="r" b="b"/>
              <a:pathLst>
                <a:path w="1582" h="1665" extrusionOk="0">
                  <a:moveTo>
                    <a:pt x="228" y="0"/>
                  </a:moveTo>
                  <a:cubicBezTo>
                    <a:pt x="175" y="0"/>
                    <a:pt x="122" y="15"/>
                    <a:pt x="92" y="46"/>
                  </a:cubicBezTo>
                  <a:cubicBezTo>
                    <a:pt x="0" y="137"/>
                    <a:pt x="0" y="289"/>
                    <a:pt x="92" y="350"/>
                  </a:cubicBezTo>
                  <a:lnTo>
                    <a:pt x="1216" y="1596"/>
                  </a:lnTo>
                  <a:cubicBezTo>
                    <a:pt x="1262" y="1642"/>
                    <a:pt x="1315" y="1664"/>
                    <a:pt x="1368" y="1664"/>
                  </a:cubicBezTo>
                  <a:cubicBezTo>
                    <a:pt x="1421" y="1664"/>
                    <a:pt x="1475" y="1642"/>
                    <a:pt x="1520" y="1596"/>
                  </a:cubicBezTo>
                  <a:cubicBezTo>
                    <a:pt x="1581" y="1505"/>
                    <a:pt x="1581" y="1383"/>
                    <a:pt x="1520" y="1292"/>
                  </a:cubicBezTo>
                  <a:lnTo>
                    <a:pt x="365" y="46"/>
                  </a:lnTo>
                  <a:cubicBezTo>
                    <a:pt x="335" y="15"/>
                    <a:pt x="282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3;p41">
              <a:extLst>
                <a:ext uri="{FF2B5EF4-FFF2-40B4-BE49-F238E27FC236}">
                  <a16:creationId xmlns:a16="http://schemas.microsoft.com/office/drawing/2014/main" id="{CE03256A-8F3C-45F5-93A6-C2864923BDBF}"/>
                </a:ext>
              </a:extLst>
            </p:cNvPr>
            <p:cNvSpPr/>
            <p:nvPr/>
          </p:nvSpPr>
          <p:spPr>
            <a:xfrm>
              <a:off x="6650328" y="4465072"/>
              <a:ext cx="85582" cy="90126"/>
            </a:xfrm>
            <a:custGeom>
              <a:avLst/>
              <a:gdLst/>
              <a:ahLst/>
              <a:cxnLst/>
              <a:rect l="l" t="t" r="r" b="b"/>
              <a:pathLst>
                <a:path w="1582" h="1666" extrusionOk="0">
                  <a:moveTo>
                    <a:pt x="218" y="1"/>
                  </a:moveTo>
                  <a:cubicBezTo>
                    <a:pt x="168" y="1"/>
                    <a:pt x="123" y="24"/>
                    <a:pt x="92" y="69"/>
                  </a:cubicBezTo>
                  <a:cubicBezTo>
                    <a:pt x="1" y="160"/>
                    <a:pt x="1" y="282"/>
                    <a:pt x="92" y="373"/>
                  </a:cubicBezTo>
                  <a:lnTo>
                    <a:pt x="1217" y="1619"/>
                  </a:lnTo>
                  <a:cubicBezTo>
                    <a:pt x="1247" y="1650"/>
                    <a:pt x="1300" y="1665"/>
                    <a:pt x="1354" y="1665"/>
                  </a:cubicBezTo>
                  <a:cubicBezTo>
                    <a:pt x="1407" y="1665"/>
                    <a:pt x="1460" y="1650"/>
                    <a:pt x="1490" y="1619"/>
                  </a:cubicBezTo>
                  <a:cubicBezTo>
                    <a:pt x="1582" y="1528"/>
                    <a:pt x="1582" y="1376"/>
                    <a:pt x="1490" y="1285"/>
                  </a:cubicBezTo>
                  <a:lnTo>
                    <a:pt x="366" y="69"/>
                  </a:lnTo>
                  <a:cubicBezTo>
                    <a:pt x="320" y="24"/>
                    <a:pt x="267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44;p41">
              <a:extLst>
                <a:ext uri="{FF2B5EF4-FFF2-40B4-BE49-F238E27FC236}">
                  <a16:creationId xmlns:a16="http://schemas.microsoft.com/office/drawing/2014/main" id="{5AFE8C44-71AD-4256-BF50-514754B34C4D}"/>
                </a:ext>
              </a:extLst>
            </p:cNvPr>
            <p:cNvSpPr/>
            <p:nvPr/>
          </p:nvSpPr>
          <p:spPr>
            <a:xfrm>
              <a:off x="7331089" y="4105377"/>
              <a:ext cx="274653" cy="521338"/>
            </a:xfrm>
            <a:custGeom>
              <a:avLst/>
              <a:gdLst/>
              <a:ahLst/>
              <a:cxnLst/>
              <a:rect l="l" t="t" r="r" b="b"/>
              <a:pathLst>
                <a:path w="5077" h="9637" extrusionOk="0">
                  <a:moveTo>
                    <a:pt x="1217" y="1"/>
                  </a:moveTo>
                  <a:lnTo>
                    <a:pt x="1" y="1855"/>
                  </a:lnTo>
                  <a:cubicBezTo>
                    <a:pt x="791" y="2372"/>
                    <a:pt x="1217" y="3284"/>
                    <a:pt x="1095" y="4226"/>
                  </a:cubicBezTo>
                  <a:cubicBezTo>
                    <a:pt x="943" y="4834"/>
                    <a:pt x="730" y="5442"/>
                    <a:pt x="457" y="6019"/>
                  </a:cubicBezTo>
                  <a:cubicBezTo>
                    <a:pt x="31" y="7205"/>
                    <a:pt x="92" y="8481"/>
                    <a:pt x="609" y="9636"/>
                  </a:cubicBezTo>
                  <a:lnTo>
                    <a:pt x="5077" y="3132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45;p41">
              <a:extLst>
                <a:ext uri="{FF2B5EF4-FFF2-40B4-BE49-F238E27FC236}">
                  <a16:creationId xmlns:a16="http://schemas.microsoft.com/office/drawing/2014/main" id="{639B23B2-1773-40F5-8B21-EACB89145748}"/>
                </a:ext>
              </a:extLst>
            </p:cNvPr>
            <p:cNvSpPr/>
            <p:nvPr/>
          </p:nvSpPr>
          <p:spPr>
            <a:xfrm>
              <a:off x="7332766" y="4182683"/>
              <a:ext cx="272976" cy="444032"/>
            </a:xfrm>
            <a:custGeom>
              <a:avLst/>
              <a:gdLst/>
              <a:ahLst/>
              <a:cxnLst/>
              <a:rect l="l" t="t" r="r" b="b"/>
              <a:pathLst>
                <a:path w="5046" h="8208" extrusionOk="0">
                  <a:moveTo>
                    <a:pt x="2979" y="0"/>
                  </a:moveTo>
                  <a:cubicBezTo>
                    <a:pt x="2949" y="213"/>
                    <a:pt x="2918" y="426"/>
                    <a:pt x="2827" y="608"/>
                  </a:cubicBezTo>
                  <a:cubicBezTo>
                    <a:pt x="2736" y="821"/>
                    <a:pt x="2523" y="1034"/>
                    <a:pt x="2280" y="1125"/>
                  </a:cubicBezTo>
                  <a:cubicBezTo>
                    <a:pt x="2105" y="1200"/>
                    <a:pt x="1889" y="1255"/>
                    <a:pt x="1665" y="1255"/>
                  </a:cubicBezTo>
                  <a:cubicBezTo>
                    <a:pt x="1617" y="1255"/>
                    <a:pt x="1568" y="1252"/>
                    <a:pt x="1520" y="1247"/>
                  </a:cubicBezTo>
                  <a:cubicBezTo>
                    <a:pt x="1439" y="1257"/>
                    <a:pt x="1358" y="1260"/>
                    <a:pt x="1276" y="1260"/>
                  </a:cubicBezTo>
                  <a:cubicBezTo>
                    <a:pt x="1111" y="1260"/>
                    <a:pt x="942" y="1247"/>
                    <a:pt x="760" y="1247"/>
                  </a:cubicBezTo>
                  <a:cubicBezTo>
                    <a:pt x="1034" y="1703"/>
                    <a:pt x="1125" y="2250"/>
                    <a:pt x="1064" y="2797"/>
                  </a:cubicBezTo>
                  <a:cubicBezTo>
                    <a:pt x="912" y="3405"/>
                    <a:pt x="699" y="4013"/>
                    <a:pt x="426" y="4590"/>
                  </a:cubicBezTo>
                  <a:cubicBezTo>
                    <a:pt x="0" y="5776"/>
                    <a:pt x="61" y="7052"/>
                    <a:pt x="578" y="8207"/>
                  </a:cubicBezTo>
                  <a:lnTo>
                    <a:pt x="5046" y="1703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6;p41">
              <a:extLst>
                <a:ext uri="{FF2B5EF4-FFF2-40B4-BE49-F238E27FC236}">
                  <a16:creationId xmlns:a16="http://schemas.microsoft.com/office/drawing/2014/main" id="{BBA2BAEF-5D66-4CD1-87B8-DA1CD54D833D}"/>
                </a:ext>
              </a:extLst>
            </p:cNvPr>
            <p:cNvSpPr/>
            <p:nvPr/>
          </p:nvSpPr>
          <p:spPr>
            <a:xfrm>
              <a:off x="7347535" y="4254362"/>
              <a:ext cx="281253" cy="386959"/>
            </a:xfrm>
            <a:custGeom>
              <a:avLst/>
              <a:gdLst/>
              <a:ahLst/>
              <a:cxnLst/>
              <a:rect l="l" t="t" r="r" b="b"/>
              <a:pathLst>
                <a:path w="5199" h="7153" extrusionOk="0">
                  <a:moveTo>
                    <a:pt x="4773" y="1"/>
                  </a:moveTo>
                  <a:cubicBezTo>
                    <a:pt x="4659" y="1"/>
                    <a:pt x="4542" y="55"/>
                    <a:pt x="4469" y="165"/>
                  </a:cubicBezTo>
                  <a:lnTo>
                    <a:pt x="122" y="6487"/>
                  </a:lnTo>
                  <a:cubicBezTo>
                    <a:pt x="1" y="6669"/>
                    <a:pt x="31" y="6943"/>
                    <a:pt x="183" y="7065"/>
                  </a:cubicBezTo>
                  <a:cubicBezTo>
                    <a:pt x="257" y="7126"/>
                    <a:pt x="340" y="7153"/>
                    <a:pt x="422" y="7153"/>
                  </a:cubicBezTo>
                  <a:cubicBezTo>
                    <a:pt x="542" y="7153"/>
                    <a:pt x="658" y="7094"/>
                    <a:pt x="730" y="7004"/>
                  </a:cubicBezTo>
                  <a:lnTo>
                    <a:pt x="5077" y="651"/>
                  </a:lnTo>
                  <a:cubicBezTo>
                    <a:pt x="5198" y="469"/>
                    <a:pt x="5168" y="226"/>
                    <a:pt x="4986" y="74"/>
                  </a:cubicBezTo>
                  <a:cubicBezTo>
                    <a:pt x="4925" y="25"/>
                    <a:pt x="4849" y="1"/>
                    <a:pt x="4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47;p41">
              <a:extLst>
                <a:ext uri="{FF2B5EF4-FFF2-40B4-BE49-F238E27FC236}">
                  <a16:creationId xmlns:a16="http://schemas.microsoft.com/office/drawing/2014/main" id="{C4E22C54-A36F-4C7D-9959-B87F1A2496EA}"/>
                </a:ext>
              </a:extLst>
            </p:cNvPr>
            <p:cNvSpPr/>
            <p:nvPr/>
          </p:nvSpPr>
          <p:spPr>
            <a:xfrm>
              <a:off x="7339312" y="4274757"/>
              <a:ext cx="110251" cy="37868"/>
            </a:xfrm>
            <a:custGeom>
              <a:avLst/>
              <a:gdLst/>
              <a:ahLst/>
              <a:cxnLst/>
              <a:rect l="l" t="t" r="r" b="b"/>
              <a:pathLst>
                <a:path w="2038" h="700" extrusionOk="0">
                  <a:moveTo>
                    <a:pt x="1794" y="1"/>
                  </a:moveTo>
                  <a:lnTo>
                    <a:pt x="183" y="274"/>
                  </a:lnTo>
                  <a:cubicBezTo>
                    <a:pt x="62" y="274"/>
                    <a:pt x="1" y="396"/>
                    <a:pt x="31" y="517"/>
                  </a:cubicBezTo>
                  <a:cubicBezTo>
                    <a:pt x="31" y="639"/>
                    <a:pt x="122" y="700"/>
                    <a:pt x="244" y="700"/>
                  </a:cubicBezTo>
                  <a:lnTo>
                    <a:pt x="1855" y="457"/>
                  </a:lnTo>
                  <a:cubicBezTo>
                    <a:pt x="1946" y="426"/>
                    <a:pt x="2037" y="305"/>
                    <a:pt x="2007" y="213"/>
                  </a:cubicBezTo>
                  <a:cubicBezTo>
                    <a:pt x="2007" y="92"/>
                    <a:pt x="1885" y="1"/>
                    <a:pt x="1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48;p41">
              <a:extLst>
                <a:ext uri="{FF2B5EF4-FFF2-40B4-BE49-F238E27FC236}">
                  <a16:creationId xmlns:a16="http://schemas.microsoft.com/office/drawing/2014/main" id="{94ED7B57-B425-4E1D-832D-E7605F5D63F1}"/>
                </a:ext>
              </a:extLst>
            </p:cNvPr>
            <p:cNvSpPr/>
            <p:nvPr/>
          </p:nvSpPr>
          <p:spPr>
            <a:xfrm>
              <a:off x="7337689" y="4328692"/>
              <a:ext cx="108574" cy="36570"/>
            </a:xfrm>
            <a:custGeom>
              <a:avLst/>
              <a:gdLst/>
              <a:ahLst/>
              <a:cxnLst/>
              <a:rect l="l" t="t" r="r" b="b"/>
              <a:pathLst>
                <a:path w="2007" h="676" extrusionOk="0">
                  <a:moveTo>
                    <a:pt x="1810" y="1"/>
                  </a:moveTo>
                  <a:cubicBezTo>
                    <a:pt x="1795" y="1"/>
                    <a:pt x="1779" y="3"/>
                    <a:pt x="1763" y="7"/>
                  </a:cubicBezTo>
                  <a:lnTo>
                    <a:pt x="183" y="250"/>
                  </a:lnTo>
                  <a:cubicBezTo>
                    <a:pt x="61" y="280"/>
                    <a:pt x="0" y="371"/>
                    <a:pt x="0" y="493"/>
                  </a:cubicBezTo>
                  <a:cubicBezTo>
                    <a:pt x="31" y="615"/>
                    <a:pt x="122" y="675"/>
                    <a:pt x="244" y="675"/>
                  </a:cubicBezTo>
                  <a:lnTo>
                    <a:pt x="1824" y="432"/>
                  </a:lnTo>
                  <a:cubicBezTo>
                    <a:pt x="1946" y="402"/>
                    <a:pt x="2006" y="280"/>
                    <a:pt x="2006" y="189"/>
                  </a:cubicBezTo>
                  <a:cubicBezTo>
                    <a:pt x="1980" y="83"/>
                    <a:pt x="1908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9;p41">
              <a:extLst>
                <a:ext uri="{FF2B5EF4-FFF2-40B4-BE49-F238E27FC236}">
                  <a16:creationId xmlns:a16="http://schemas.microsoft.com/office/drawing/2014/main" id="{27B2D000-8894-43D9-9A86-C850F5078986}"/>
                </a:ext>
              </a:extLst>
            </p:cNvPr>
            <p:cNvSpPr/>
            <p:nvPr/>
          </p:nvSpPr>
          <p:spPr>
            <a:xfrm>
              <a:off x="6972640" y="1706315"/>
              <a:ext cx="190802" cy="286230"/>
            </a:xfrm>
            <a:custGeom>
              <a:avLst/>
              <a:gdLst/>
              <a:ahLst/>
              <a:cxnLst/>
              <a:rect l="l" t="t" r="r" b="b"/>
              <a:pathLst>
                <a:path w="3527" h="5291" extrusionOk="0">
                  <a:moveTo>
                    <a:pt x="3283" y="1"/>
                  </a:moveTo>
                  <a:lnTo>
                    <a:pt x="3283" y="1"/>
                  </a:lnTo>
                  <a:cubicBezTo>
                    <a:pt x="3070" y="31"/>
                    <a:pt x="2706" y="791"/>
                    <a:pt x="2493" y="791"/>
                  </a:cubicBezTo>
                  <a:cubicBezTo>
                    <a:pt x="2341" y="791"/>
                    <a:pt x="2219" y="791"/>
                    <a:pt x="2067" y="821"/>
                  </a:cubicBezTo>
                  <a:cubicBezTo>
                    <a:pt x="1763" y="882"/>
                    <a:pt x="1308" y="1034"/>
                    <a:pt x="1004" y="1065"/>
                  </a:cubicBezTo>
                  <a:cubicBezTo>
                    <a:pt x="1156" y="2341"/>
                    <a:pt x="639" y="3527"/>
                    <a:pt x="1" y="4621"/>
                  </a:cubicBezTo>
                  <a:cubicBezTo>
                    <a:pt x="152" y="4712"/>
                    <a:pt x="304" y="4803"/>
                    <a:pt x="426" y="4864"/>
                  </a:cubicBezTo>
                  <a:cubicBezTo>
                    <a:pt x="578" y="4955"/>
                    <a:pt x="669" y="5016"/>
                    <a:pt x="821" y="5077"/>
                  </a:cubicBezTo>
                  <a:cubicBezTo>
                    <a:pt x="1121" y="5217"/>
                    <a:pt x="1446" y="5291"/>
                    <a:pt x="1772" y="5291"/>
                  </a:cubicBezTo>
                  <a:cubicBezTo>
                    <a:pt x="1943" y="5291"/>
                    <a:pt x="2113" y="5270"/>
                    <a:pt x="2280" y="5229"/>
                  </a:cubicBezTo>
                  <a:cubicBezTo>
                    <a:pt x="2767" y="5077"/>
                    <a:pt x="3222" y="4773"/>
                    <a:pt x="3526" y="4347"/>
                  </a:cubicBezTo>
                  <a:cubicBezTo>
                    <a:pt x="3526" y="4074"/>
                    <a:pt x="3222" y="2554"/>
                    <a:pt x="3283" y="1733"/>
                  </a:cubicBezTo>
                  <a:cubicBezTo>
                    <a:pt x="3314" y="1277"/>
                    <a:pt x="3192" y="457"/>
                    <a:pt x="3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0;p41">
              <a:extLst>
                <a:ext uri="{FF2B5EF4-FFF2-40B4-BE49-F238E27FC236}">
                  <a16:creationId xmlns:a16="http://schemas.microsoft.com/office/drawing/2014/main" id="{C653BA01-AA26-4EE7-8101-231DEEBB78A9}"/>
                </a:ext>
              </a:extLst>
            </p:cNvPr>
            <p:cNvSpPr/>
            <p:nvPr/>
          </p:nvSpPr>
          <p:spPr>
            <a:xfrm>
              <a:off x="6994009" y="1752352"/>
              <a:ext cx="105274" cy="164510"/>
            </a:xfrm>
            <a:custGeom>
              <a:avLst/>
              <a:gdLst/>
              <a:ahLst/>
              <a:cxnLst/>
              <a:rect l="l" t="t" r="r" b="b"/>
              <a:pathLst>
                <a:path w="1946" h="3041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62"/>
                    <a:pt x="882" y="183"/>
                    <a:pt x="609" y="244"/>
                  </a:cubicBezTo>
                  <a:cubicBezTo>
                    <a:pt x="700" y="1217"/>
                    <a:pt x="487" y="2189"/>
                    <a:pt x="1" y="3040"/>
                  </a:cubicBezTo>
                  <a:cubicBezTo>
                    <a:pt x="457" y="3010"/>
                    <a:pt x="913" y="2828"/>
                    <a:pt x="1247" y="2463"/>
                  </a:cubicBezTo>
                  <a:cubicBezTo>
                    <a:pt x="1794" y="1794"/>
                    <a:pt x="1946" y="821"/>
                    <a:pt x="1581" y="1"/>
                  </a:cubicBezTo>
                  <a:close/>
                </a:path>
              </a:pathLst>
            </a:custGeom>
            <a:solidFill>
              <a:srgbClr val="2F130C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1;p41">
              <a:extLst>
                <a:ext uri="{FF2B5EF4-FFF2-40B4-BE49-F238E27FC236}">
                  <a16:creationId xmlns:a16="http://schemas.microsoft.com/office/drawing/2014/main" id="{DEAB62A1-8093-4E82-895A-D4E65F603CBC}"/>
                </a:ext>
              </a:extLst>
            </p:cNvPr>
            <p:cNvSpPr/>
            <p:nvPr/>
          </p:nvSpPr>
          <p:spPr>
            <a:xfrm>
              <a:off x="6780270" y="2385238"/>
              <a:ext cx="565698" cy="786415"/>
            </a:xfrm>
            <a:custGeom>
              <a:avLst/>
              <a:gdLst/>
              <a:ahLst/>
              <a:cxnLst/>
              <a:rect l="l" t="t" r="r" b="b"/>
              <a:pathLst>
                <a:path w="10457" h="14537" extrusionOk="0">
                  <a:moveTo>
                    <a:pt x="6251" y="0"/>
                  </a:moveTo>
                  <a:cubicBezTo>
                    <a:pt x="6194" y="0"/>
                    <a:pt x="6137" y="1"/>
                    <a:pt x="6079" y="4"/>
                  </a:cubicBezTo>
                  <a:lnTo>
                    <a:pt x="3557" y="156"/>
                  </a:lnTo>
                  <a:cubicBezTo>
                    <a:pt x="1550" y="278"/>
                    <a:pt x="0" y="1980"/>
                    <a:pt x="122" y="3986"/>
                  </a:cubicBezTo>
                  <a:cubicBezTo>
                    <a:pt x="122" y="4077"/>
                    <a:pt x="365" y="8515"/>
                    <a:pt x="365" y="8515"/>
                  </a:cubicBezTo>
                  <a:cubicBezTo>
                    <a:pt x="395" y="9062"/>
                    <a:pt x="456" y="9761"/>
                    <a:pt x="456" y="9852"/>
                  </a:cubicBezTo>
                  <a:cubicBezTo>
                    <a:pt x="694" y="11787"/>
                    <a:pt x="2389" y="14537"/>
                    <a:pt x="4229" y="14537"/>
                  </a:cubicBezTo>
                  <a:cubicBezTo>
                    <a:pt x="4268" y="14537"/>
                    <a:pt x="4307" y="14536"/>
                    <a:pt x="4347" y="14533"/>
                  </a:cubicBezTo>
                  <a:lnTo>
                    <a:pt x="6870" y="14412"/>
                  </a:lnTo>
                  <a:lnTo>
                    <a:pt x="6991" y="14412"/>
                  </a:lnTo>
                  <a:cubicBezTo>
                    <a:pt x="8298" y="14290"/>
                    <a:pt x="9453" y="13378"/>
                    <a:pt x="9879" y="12132"/>
                  </a:cubicBezTo>
                  <a:cubicBezTo>
                    <a:pt x="10244" y="11098"/>
                    <a:pt x="10456" y="10004"/>
                    <a:pt x="10456" y="8880"/>
                  </a:cubicBezTo>
                  <a:lnTo>
                    <a:pt x="10456" y="8880"/>
                  </a:lnTo>
                  <a:cubicBezTo>
                    <a:pt x="10436" y="8890"/>
                    <a:pt x="10396" y="8913"/>
                    <a:pt x="10351" y="8913"/>
                  </a:cubicBezTo>
                  <a:cubicBezTo>
                    <a:pt x="10260" y="8913"/>
                    <a:pt x="10152" y="8819"/>
                    <a:pt x="10152" y="8332"/>
                  </a:cubicBezTo>
                  <a:cubicBezTo>
                    <a:pt x="10152" y="8272"/>
                    <a:pt x="10152" y="8211"/>
                    <a:pt x="10183" y="8180"/>
                  </a:cubicBezTo>
                  <a:lnTo>
                    <a:pt x="9909" y="3439"/>
                  </a:lnTo>
                  <a:cubicBezTo>
                    <a:pt x="9791" y="1490"/>
                    <a:pt x="8182" y="0"/>
                    <a:pt x="6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2;p41">
              <a:extLst>
                <a:ext uri="{FF2B5EF4-FFF2-40B4-BE49-F238E27FC236}">
                  <a16:creationId xmlns:a16="http://schemas.microsoft.com/office/drawing/2014/main" id="{793087BC-FDFE-49E7-91A0-BE896592F0A3}"/>
                </a:ext>
              </a:extLst>
            </p:cNvPr>
            <p:cNvSpPr/>
            <p:nvPr/>
          </p:nvSpPr>
          <p:spPr>
            <a:xfrm>
              <a:off x="6724333" y="1936445"/>
              <a:ext cx="807459" cy="958932"/>
            </a:xfrm>
            <a:custGeom>
              <a:avLst/>
              <a:gdLst/>
              <a:ahLst/>
              <a:cxnLst/>
              <a:rect l="l" t="t" r="r" b="b"/>
              <a:pathLst>
                <a:path w="14926" h="17726" extrusionOk="0">
                  <a:moveTo>
                    <a:pt x="8183" y="1"/>
                  </a:moveTo>
                  <a:cubicBezTo>
                    <a:pt x="7352" y="1"/>
                    <a:pt x="6524" y="74"/>
                    <a:pt x="5746" y="154"/>
                  </a:cubicBezTo>
                  <a:cubicBezTo>
                    <a:pt x="4591" y="276"/>
                    <a:pt x="3375" y="184"/>
                    <a:pt x="2250" y="519"/>
                  </a:cubicBezTo>
                  <a:cubicBezTo>
                    <a:pt x="214" y="1188"/>
                    <a:pt x="183" y="3802"/>
                    <a:pt x="62" y="5564"/>
                  </a:cubicBezTo>
                  <a:cubicBezTo>
                    <a:pt x="1" y="6902"/>
                    <a:pt x="1" y="8239"/>
                    <a:pt x="92" y="9577"/>
                  </a:cubicBezTo>
                  <a:cubicBezTo>
                    <a:pt x="122" y="10215"/>
                    <a:pt x="153" y="10884"/>
                    <a:pt x="214" y="11522"/>
                  </a:cubicBezTo>
                  <a:cubicBezTo>
                    <a:pt x="396" y="13133"/>
                    <a:pt x="700" y="14744"/>
                    <a:pt x="1125" y="16325"/>
                  </a:cubicBezTo>
                  <a:cubicBezTo>
                    <a:pt x="1308" y="16902"/>
                    <a:pt x="1794" y="17176"/>
                    <a:pt x="2372" y="17328"/>
                  </a:cubicBezTo>
                  <a:cubicBezTo>
                    <a:pt x="3506" y="17589"/>
                    <a:pt x="4656" y="17726"/>
                    <a:pt x="5811" y="17726"/>
                  </a:cubicBezTo>
                  <a:cubicBezTo>
                    <a:pt x="6265" y="17726"/>
                    <a:pt x="6720" y="17705"/>
                    <a:pt x="7174" y="17662"/>
                  </a:cubicBezTo>
                  <a:cubicBezTo>
                    <a:pt x="7995" y="17632"/>
                    <a:pt x="8785" y="17540"/>
                    <a:pt x="9606" y="17449"/>
                  </a:cubicBezTo>
                  <a:cubicBezTo>
                    <a:pt x="9971" y="17388"/>
                    <a:pt x="11278" y="17449"/>
                    <a:pt x="11460" y="17054"/>
                  </a:cubicBezTo>
                  <a:cubicBezTo>
                    <a:pt x="11490" y="16993"/>
                    <a:pt x="11521" y="16902"/>
                    <a:pt x="11521" y="16841"/>
                  </a:cubicBezTo>
                  <a:cubicBezTo>
                    <a:pt x="11794" y="14288"/>
                    <a:pt x="12281" y="11735"/>
                    <a:pt x="12767" y="9212"/>
                  </a:cubicBezTo>
                  <a:cubicBezTo>
                    <a:pt x="13162" y="7115"/>
                    <a:pt x="14925" y="3224"/>
                    <a:pt x="12919" y="1491"/>
                  </a:cubicBezTo>
                  <a:cubicBezTo>
                    <a:pt x="11592" y="307"/>
                    <a:pt x="9881" y="1"/>
                    <a:pt x="8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3;p41">
              <a:extLst>
                <a:ext uri="{FF2B5EF4-FFF2-40B4-BE49-F238E27FC236}">
                  <a16:creationId xmlns:a16="http://schemas.microsoft.com/office/drawing/2014/main" id="{5718F912-7831-41D2-A913-839962B60006}"/>
                </a:ext>
              </a:extLst>
            </p:cNvPr>
            <p:cNvSpPr/>
            <p:nvPr/>
          </p:nvSpPr>
          <p:spPr>
            <a:xfrm>
              <a:off x="6926603" y="1498364"/>
              <a:ext cx="213793" cy="364238"/>
            </a:xfrm>
            <a:custGeom>
              <a:avLst/>
              <a:gdLst/>
              <a:ahLst/>
              <a:cxnLst/>
              <a:rect l="l" t="t" r="r" b="b"/>
              <a:pathLst>
                <a:path w="3952" h="6733" extrusionOk="0">
                  <a:moveTo>
                    <a:pt x="2100" y="0"/>
                  </a:moveTo>
                  <a:cubicBezTo>
                    <a:pt x="1346" y="0"/>
                    <a:pt x="594" y="428"/>
                    <a:pt x="274" y="1261"/>
                  </a:cubicBezTo>
                  <a:cubicBezTo>
                    <a:pt x="183" y="1474"/>
                    <a:pt x="122" y="1717"/>
                    <a:pt x="122" y="1960"/>
                  </a:cubicBezTo>
                  <a:lnTo>
                    <a:pt x="92" y="4817"/>
                  </a:lnTo>
                  <a:cubicBezTo>
                    <a:pt x="61" y="4848"/>
                    <a:pt x="31" y="4848"/>
                    <a:pt x="0" y="4878"/>
                  </a:cubicBezTo>
                  <a:lnTo>
                    <a:pt x="0" y="4939"/>
                  </a:lnTo>
                  <a:cubicBezTo>
                    <a:pt x="0" y="4939"/>
                    <a:pt x="0" y="4969"/>
                    <a:pt x="0" y="4969"/>
                  </a:cubicBezTo>
                  <a:lnTo>
                    <a:pt x="0" y="5000"/>
                  </a:lnTo>
                  <a:lnTo>
                    <a:pt x="0" y="5061"/>
                  </a:lnTo>
                  <a:cubicBezTo>
                    <a:pt x="0" y="5091"/>
                    <a:pt x="0" y="5121"/>
                    <a:pt x="0" y="5152"/>
                  </a:cubicBezTo>
                  <a:cubicBezTo>
                    <a:pt x="0" y="5182"/>
                    <a:pt x="0" y="5212"/>
                    <a:pt x="0" y="5243"/>
                  </a:cubicBezTo>
                  <a:lnTo>
                    <a:pt x="0" y="5273"/>
                  </a:lnTo>
                  <a:lnTo>
                    <a:pt x="0" y="5304"/>
                  </a:lnTo>
                  <a:lnTo>
                    <a:pt x="31" y="5364"/>
                  </a:lnTo>
                  <a:cubicBezTo>
                    <a:pt x="31" y="5425"/>
                    <a:pt x="61" y="5486"/>
                    <a:pt x="92" y="5547"/>
                  </a:cubicBezTo>
                  <a:cubicBezTo>
                    <a:pt x="92" y="5577"/>
                    <a:pt x="92" y="5577"/>
                    <a:pt x="92" y="5608"/>
                  </a:cubicBezTo>
                  <a:cubicBezTo>
                    <a:pt x="152" y="5729"/>
                    <a:pt x="244" y="5851"/>
                    <a:pt x="304" y="5972"/>
                  </a:cubicBezTo>
                  <a:lnTo>
                    <a:pt x="365" y="6033"/>
                  </a:lnTo>
                  <a:lnTo>
                    <a:pt x="396" y="6064"/>
                  </a:lnTo>
                  <a:cubicBezTo>
                    <a:pt x="426" y="6094"/>
                    <a:pt x="426" y="6124"/>
                    <a:pt x="456" y="6124"/>
                  </a:cubicBezTo>
                  <a:cubicBezTo>
                    <a:pt x="517" y="6185"/>
                    <a:pt x="548" y="6216"/>
                    <a:pt x="608" y="6276"/>
                  </a:cubicBezTo>
                  <a:lnTo>
                    <a:pt x="669" y="6337"/>
                  </a:lnTo>
                  <a:cubicBezTo>
                    <a:pt x="760" y="6398"/>
                    <a:pt x="882" y="6459"/>
                    <a:pt x="973" y="6520"/>
                  </a:cubicBezTo>
                  <a:cubicBezTo>
                    <a:pt x="1064" y="6580"/>
                    <a:pt x="1155" y="6611"/>
                    <a:pt x="1247" y="6641"/>
                  </a:cubicBezTo>
                  <a:lnTo>
                    <a:pt x="1307" y="6671"/>
                  </a:lnTo>
                  <a:lnTo>
                    <a:pt x="1399" y="6671"/>
                  </a:lnTo>
                  <a:lnTo>
                    <a:pt x="1459" y="6702"/>
                  </a:lnTo>
                  <a:cubicBezTo>
                    <a:pt x="1611" y="6732"/>
                    <a:pt x="1733" y="6732"/>
                    <a:pt x="1885" y="6732"/>
                  </a:cubicBezTo>
                  <a:lnTo>
                    <a:pt x="2037" y="6732"/>
                  </a:lnTo>
                  <a:cubicBezTo>
                    <a:pt x="2402" y="6732"/>
                    <a:pt x="2736" y="6611"/>
                    <a:pt x="3040" y="6428"/>
                  </a:cubicBezTo>
                  <a:cubicBezTo>
                    <a:pt x="3587" y="6064"/>
                    <a:pt x="3921" y="5456"/>
                    <a:pt x="3952" y="4787"/>
                  </a:cubicBezTo>
                  <a:lnTo>
                    <a:pt x="3952" y="4301"/>
                  </a:lnTo>
                  <a:lnTo>
                    <a:pt x="3952" y="2933"/>
                  </a:lnTo>
                  <a:lnTo>
                    <a:pt x="3952" y="2507"/>
                  </a:lnTo>
                  <a:lnTo>
                    <a:pt x="3952" y="1899"/>
                  </a:lnTo>
                  <a:lnTo>
                    <a:pt x="3952" y="1808"/>
                  </a:lnTo>
                  <a:cubicBezTo>
                    <a:pt x="3952" y="1808"/>
                    <a:pt x="3952" y="1778"/>
                    <a:pt x="3952" y="1778"/>
                  </a:cubicBezTo>
                  <a:lnTo>
                    <a:pt x="3952" y="1717"/>
                  </a:lnTo>
                  <a:cubicBezTo>
                    <a:pt x="3921" y="1717"/>
                    <a:pt x="3921" y="1717"/>
                    <a:pt x="3952" y="1687"/>
                  </a:cubicBezTo>
                  <a:lnTo>
                    <a:pt x="3952" y="1656"/>
                  </a:lnTo>
                  <a:lnTo>
                    <a:pt x="3952" y="1626"/>
                  </a:lnTo>
                  <a:lnTo>
                    <a:pt x="3952" y="1595"/>
                  </a:lnTo>
                  <a:cubicBezTo>
                    <a:pt x="3952" y="1565"/>
                    <a:pt x="3952" y="1565"/>
                    <a:pt x="3952" y="1565"/>
                  </a:cubicBezTo>
                  <a:lnTo>
                    <a:pt x="3952" y="1474"/>
                  </a:lnTo>
                  <a:lnTo>
                    <a:pt x="3952" y="1443"/>
                  </a:lnTo>
                  <a:lnTo>
                    <a:pt x="3952" y="1413"/>
                  </a:lnTo>
                  <a:lnTo>
                    <a:pt x="3952" y="1352"/>
                  </a:lnTo>
                  <a:cubicBezTo>
                    <a:pt x="3952" y="1352"/>
                    <a:pt x="3952" y="1352"/>
                    <a:pt x="3952" y="1322"/>
                  </a:cubicBezTo>
                  <a:lnTo>
                    <a:pt x="3952" y="1291"/>
                  </a:lnTo>
                  <a:cubicBezTo>
                    <a:pt x="3952" y="1261"/>
                    <a:pt x="3952" y="1261"/>
                    <a:pt x="3952" y="1261"/>
                  </a:cubicBezTo>
                  <a:cubicBezTo>
                    <a:pt x="3921" y="1231"/>
                    <a:pt x="3921" y="1200"/>
                    <a:pt x="3891" y="1170"/>
                  </a:cubicBezTo>
                  <a:lnTo>
                    <a:pt x="3891" y="1109"/>
                  </a:lnTo>
                  <a:lnTo>
                    <a:pt x="3830" y="1048"/>
                  </a:lnTo>
                  <a:cubicBezTo>
                    <a:pt x="3457" y="344"/>
                    <a:pt x="2777" y="0"/>
                    <a:pt x="2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4;p41">
              <a:extLst>
                <a:ext uri="{FF2B5EF4-FFF2-40B4-BE49-F238E27FC236}">
                  <a16:creationId xmlns:a16="http://schemas.microsoft.com/office/drawing/2014/main" id="{A9CD0603-7C54-4584-A301-99DB2995CBCC}"/>
                </a:ext>
              </a:extLst>
            </p:cNvPr>
            <p:cNvSpPr/>
            <p:nvPr/>
          </p:nvSpPr>
          <p:spPr>
            <a:xfrm>
              <a:off x="7104205" y="1655355"/>
              <a:ext cx="95428" cy="82120"/>
            </a:xfrm>
            <a:custGeom>
              <a:avLst/>
              <a:gdLst/>
              <a:ahLst/>
              <a:cxnLst/>
              <a:rect l="l" t="t" r="r" b="b"/>
              <a:pathLst>
                <a:path w="1764" h="1518" extrusionOk="0">
                  <a:moveTo>
                    <a:pt x="1003" y="0"/>
                  </a:moveTo>
                  <a:cubicBezTo>
                    <a:pt x="335" y="0"/>
                    <a:pt x="0" y="821"/>
                    <a:pt x="456" y="1307"/>
                  </a:cubicBezTo>
                  <a:cubicBezTo>
                    <a:pt x="611" y="1452"/>
                    <a:pt x="799" y="1517"/>
                    <a:pt x="984" y="1517"/>
                  </a:cubicBezTo>
                  <a:cubicBezTo>
                    <a:pt x="1381" y="1517"/>
                    <a:pt x="1763" y="1217"/>
                    <a:pt x="1763" y="760"/>
                  </a:cubicBezTo>
                  <a:cubicBezTo>
                    <a:pt x="1763" y="335"/>
                    <a:pt x="1429" y="0"/>
                    <a:pt x="1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5;p41">
              <a:extLst>
                <a:ext uri="{FF2B5EF4-FFF2-40B4-BE49-F238E27FC236}">
                  <a16:creationId xmlns:a16="http://schemas.microsoft.com/office/drawing/2014/main" id="{1EAC57E0-561C-4A9E-B288-367EE3AA936A}"/>
                </a:ext>
              </a:extLst>
            </p:cNvPr>
            <p:cNvSpPr/>
            <p:nvPr/>
          </p:nvSpPr>
          <p:spPr>
            <a:xfrm>
              <a:off x="6727633" y="3041495"/>
              <a:ext cx="587066" cy="1367098"/>
            </a:xfrm>
            <a:custGeom>
              <a:avLst/>
              <a:gdLst/>
              <a:ahLst/>
              <a:cxnLst/>
              <a:rect l="l" t="t" r="r" b="b"/>
              <a:pathLst>
                <a:path w="10852" h="25271" extrusionOk="0">
                  <a:moveTo>
                    <a:pt x="10852" y="1"/>
                  </a:moveTo>
                  <a:lnTo>
                    <a:pt x="10852" y="1"/>
                  </a:lnTo>
                  <a:cubicBezTo>
                    <a:pt x="9210" y="153"/>
                    <a:pt x="6657" y="1338"/>
                    <a:pt x="5016" y="1612"/>
                  </a:cubicBezTo>
                  <a:lnTo>
                    <a:pt x="4894" y="1642"/>
                  </a:lnTo>
                  <a:lnTo>
                    <a:pt x="4438" y="3740"/>
                  </a:lnTo>
                  <a:cubicBezTo>
                    <a:pt x="3314" y="7174"/>
                    <a:pt x="1429" y="14469"/>
                    <a:pt x="1" y="25047"/>
                  </a:cubicBezTo>
                  <a:cubicBezTo>
                    <a:pt x="293" y="25206"/>
                    <a:pt x="687" y="25270"/>
                    <a:pt x="1104" y="25270"/>
                  </a:cubicBezTo>
                  <a:cubicBezTo>
                    <a:pt x="2204" y="25270"/>
                    <a:pt x="3466" y="24822"/>
                    <a:pt x="3466" y="24469"/>
                  </a:cubicBezTo>
                  <a:cubicBezTo>
                    <a:pt x="3466" y="24469"/>
                    <a:pt x="4925" y="15867"/>
                    <a:pt x="5685" y="12433"/>
                  </a:cubicBezTo>
                  <a:lnTo>
                    <a:pt x="10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6;p41">
              <a:extLst>
                <a:ext uri="{FF2B5EF4-FFF2-40B4-BE49-F238E27FC236}">
                  <a16:creationId xmlns:a16="http://schemas.microsoft.com/office/drawing/2014/main" id="{DA114B3C-9995-4354-B571-09D0C6E0BA77}"/>
                </a:ext>
              </a:extLst>
            </p:cNvPr>
            <p:cNvSpPr/>
            <p:nvPr/>
          </p:nvSpPr>
          <p:spPr>
            <a:xfrm>
              <a:off x="6804938" y="2918207"/>
              <a:ext cx="657772" cy="1348380"/>
            </a:xfrm>
            <a:custGeom>
              <a:avLst/>
              <a:gdLst/>
              <a:ahLst/>
              <a:cxnLst/>
              <a:rect l="l" t="t" r="r" b="b"/>
              <a:pathLst>
                <a:path w="12159" h="24925" extrusionOk="0">
                  <a:moveTo>
                    <a:pt x="0" y="0"/>
                  </a:moveTo>
                  <a:cubicBezTo>
                    <a:pt x="152" y="5016"/>
                    <a:pt x="5046" y="15441"/>
                    <a:pt x="9575" y="24925"/>
                  </a:cubicBezTo>
                  <a:cubicBezTo>
                    <a:pt x="10791" y="24712"/>
                    <a:pt x="11794" y="23131"/>
                    <a:pt x="12158" y="22645"/>
                  </a:cubicBezTo>
                  <a:cubicBezTo>
                    <a:pt x="12158" y="22645"/>
                    <a:pt x="8906" y="15016"/>
                    <a:pt x="7660" y="11763"/>
                  </a:cubicBezTo>
                  <a:lnTo>
                    <a:pt x="4681" y="2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7;p41">
              <a:extLst>
                <a:ext uri="{FF2B5EF4-FFF2-40B4-BE49-F238E27FC236}">
                  <a16:creationId xmlns:a16="http://schemas.microsoft.com/office/drawing/2014/main" id="{5797435E-F869-4F02-B81F-7C6090E6711E}"/>
                </a:ext>
              </a:extLst>
            </p:cNvPr>
            <p:cNvSpPr/>
            <p:nvPr/>
          </p:nvSpPr>
          <p:spPr>
            <a:xfrm>
              <a:off x="6989086" y="1746401"/>
              <a:ext cx="98728" cy="69191"/>
            </a:xfrm>
            <a:custGeom>
              <a:avLst/>
              <a:gdLst/>
              <a:ahLst/>
              <a:cxnLst/>
              <a:rect l="l" t="t" r="r" b="b"/>
              <a:pathLst>
                <a:path w="1825" h="1279" extrusionOk="0">
                  <a:moveTo>
                    <a:pt x="1255" y="0"/>
                  </a:moveTo>
                  <a:cubicBezTo>
                    <a:pt x="1128" y="0"/>
                    <a:pt x="998" y="38"/>
                    <a:pt x="882" y="111"/>
                  </a:cubicBezTo>
                  <a:cubicBezTo>
                    <a:pt x="700" y="232"/>
                    <a:pt x="0" y="992"/>
                    <a:pt x="274" y="1235"/>
                  </a:cubicBezTo>
                  <a:cubicBezTo>
                    <a:pt x="339" y="1257"/>
                    <a:pt x="403" y="1278"/>
                    <a:pt x="467" y="1278"/>
                  </a:cubicBezTo>
                  <a:cubicBezTo>
                    <a:pt x="494" y="1278"/>
                    <a:pt x="521" y="1275"/>
                    <a:pt x="548" y="1266"/>
                  </a:cubicBezTo>
                  <a:cubicBezTo>
                    <a:pt x="791" y="1235"/>
                    <a:pt x="1064" y="1205"/>
                    <a:pt x="1307" y="1144"/>
                  </a:cubicBezTo>
                  <a:cubicBezTo>
                    <a:pt x="1490" y="1144"/>
                    <a:pt x="1672" y="1023"/>
                    <a:pt x="1763" y="901"/>
                  </a:cubicBezTo>
                  <a:cubicBezTo>
                    <a:pt x="1824" y="810"/>
                    <a:pt x="1824" y="719"/>
                    <a:pt x="1824" y="627"/>
                  </a:cubicBezTo>
                  <a:cubicBezTo>
                    <a:pt x="1824" y="445"/>
                    <a:pt x="1763" y="293"/>
                    <a:pt x="1642" y="141"/>
                  </a:cubicBezTo>
                  <a:cubicBezTo>
                    <a:pt x="1531" y="46"/>
                    <a:pt x="1394" y="0"/>
                    <a:pt x="1255" y="0"/>
                  </a:cubicBezTo>
                  <a:close/>
                </a:path>
              </a:pathLst>
            </a:custGeom>
            <a:solidFill>
              <a:srgbClr val="2F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8;p41">
              <a:extLst>
                <a:ext uri="{FF2B5EF4-FFF2-40B4-BE49-F238E27FC236}">
                  <a16:creationId xmlns:a16="http://schemas.microsoft.com/office/drawing/2014/main" id="{D3522BF8-4316-4E0B-9638-245EE674E135}"/>
                </a:ext>
              </a:extLst>
            </p:cNvPr>
            <p:cNvSpPr/>
            <p:nvPr/>
          </p:nvSpPr>
          <p:spPr>
            <a:xfrm>
              <a:off x="7013754" y="1746401"/>
              <a:ext cx="67460" cy="30673"/>
            </a:xfrm>
            <a:custGeom>
              <a:avLst/>
              <a:gdLst/>
              <a:ahLst/>
              <a:cxnLst/>
              <a:rect l="l" t="t" r="r" b="b"/>
              <a:pathLst>
                <a:path w="1247" h="567" extrusionOk="0">
                  <a:moveTo>
                    <a:pt x="799" y="0"/>
                  </a:moveTo>
                  <a:cubicBezTo>
                    <a:pt x="672" y="0"/>
                    <a:pt x="542" y="38"/>
                    <a:pt x="426" y="111"/>
                  </a:cubicBezTo>
                  <a:cubicBezTo>
                    <a:pt x="274" y="232"/>
                    <a:pt x="122" y="384"/>
                    <a:pt x="0" y="567"/>
                  </a:cubicBezTo>
                  <a:cubicBezTo>
                    <a:pt x="426" y="567"/>
                    <a:pt x="882" y="445"/>
                    <a:pt x="1247" y="232"/>
                  </a:cubicBezTo>
                  <a:cubicBezTo>
                    <a:pt x="1247" y="202"/>
                    <a:pt x="1216" y="172"/>
                    <a:pt x="1186" y="141"/>
                  </a:cubicBezTo>
                  <a:cubicBezTo>
                    <a:pt x="1075" y="46"/>
                    <a:pt x="938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9;p41">
              <a:extLst>
                <a:ext uri="{FF2B5EF4-FFF2-40B4-BE49-F238E27FC236}">
                  <a16:creationId xmlns:a16="http://schemas.microsoft.com/office/drawing/2014/main" id="{8C2A091C-38CE-4698-AF54-379565B08D0D}"/>
                </a:ext>
              </a:extLst>
            </p:cNvPr>
            <p:cNvSpPr/>
            <p:nvPr/>
          </p:nvSpPr>
          <p:spPr>
            <a:xfrm>
              <a:off x="6772047" y="1447512"/>
              <a:ext cx="417687" cy="250634"/>
            </a:xfrm>
            <a:custGeom>
              <a:avLst/>
              <a:gdLst/>
              <a:ahLst/>
              <a:cxnLst/>
              <a:rect l="l" t="t" r="r" b="b"/>
              <a:pathLst>
                <a:path w="7721" h="4633" extrusionOk="0">
                  <a:moveTo>
                    <a:pt x="5354" y="0"/>
                  </a:moveTo>
                  <a:cubicBezTo>
                    <a:pt x="5065" y="0"/>
                    <a:pt x="4774" y="55"/>
                    <a:pt x="4499" y="165"/>
                  </a:cubicBezTo>
                  <a:cubicBezTo>
                    <a:pt x="3739" y="499"/>
                    <a:pt x="3101" y="1016"/>
                    <a:pt x="2645" y="1715"/>
                  </a:cubicBezTo>
                  <a:cubicBezTo>
                    <a:pt x="2553" y="1806"/>
                    <a:pt x="2371" y="1897"/>
                    <a:pt x="2310" y="2019"/>
                  </a:cubicBezTo>
                  <a:cubicBezTo>
                    <a:pt x="1933" y="1783"/>
                    <a:pt x="1518" y="1565"/>
                    <a:pt x="1110" y="1565"/>
                  </a:cubicBezTo>
                  <a:cubicBezTo>
                    <a:pt x="992" y="1565"/>
                    <a:pt x="876" y="1583"/>
                    <a:pt x="760" y="1624"/>
                  </a:cubicBezTo>
                  <a:cubicBezTo>
                    <a:pt x="274" y="1836"/>
                    <a:pt x="0" y="2353"/>
                    <a:pt x="61" y="2870"/>
                  </a:cubicBezTo>
                  <a:cubicBezTo>
                    <a:pt x="122" y="3873"/>
                    <a:pt x="1094" y="4633"/>
                    <a:pt x="2067" y="4633"/>
                  </a:cubicBezTo>
                  <a:cubicBezTo>
                    <a:pt x="3070" y="4572"/>
                    <a:pt x="3982" y="3994"/>
                    <a:pt x="4468" y="3113"/>
                  </a:cubicBezTo>
                  <a:cubicBezTo>
                    <a:pt x="4553" y="3128"/>
                    <a:pt x="4637" y="3135"/>
                    <a:pt x="4719" y="3135"/>
                  </a:cubicBezTo>
                  <a:cubicBezTo>
                    <a:pt x="5323" y="3135"/>
                    <a:pt x="5866" y="2755"/>
                    <a:pt x="6079" y="2140"/>
                  </a:cubicBezTo>
                  <a:lnTo>
                    <a:pt x="6079" y="2140"/>
                  </a:lnTo>
                  <a:cubicBezTo>
                    <a:pt x="5897" y="2687"/>
                    <a:pt x="5897" y="3295"/>
                    <a:pt x="6049" y="3842"/>
                  </a:cubicBezTo>
                  <a:cubicBezTo>
                    <a:pt x="6110" y="4055"/>
                    <a:pt x="6323" y="4207"/>
                    <a:pt x="6566" y="4207"/>
                  </a:cubicBezTo>
                  <a:cubicBezTo>
                    <a:pt x="7143" y="4086"/>
                    <a:pt x="7599" y="3599"/>
                    <a:pt x="7660" y="3022"/>
                  </a:cubicBezTo>
                  <a:cubicBezTo>
                    <a:pt x="7721" y="2414"/>
                    <a:pt x="7599" y="1836"/>
                    <a:pt x="7326" y="1320"/>
                  </a:cubicBezTo>
                  <a:cubicBezTo>
                    <a:pt x="7204" y="1016"/>
                    <a:pt x="6991" y="742"/>
                    <a:pt x="6778" y="499"/>
                  </a:cubicBezTo>
                  <a:cubicBezTo>
                    <a:pt x="6371" y="169"/>
                    <a:pt x="5865" y="0"/>
                    <a:pt x="5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0;p41">
              <a:extLst>
                <a:ext uri="{FF2B5EF4-FFF2-40B4-BE49-F238E27FC236}">
                  <a16:creationId xmlns:a16="http://schemas.microsoft.com/office/drawing/2014/main" id="{BA1CE024-829C-424D-9D9A-C564AAA7CDB1}"/>
                </a:ext>
              </a:extLst>
            </p:cNvPr>
            <p:cNvSpPr/>
            <p:nvPr/>
          </p:nvSpPr>
          <p:spPr>
            <a:xfrm>
              <a:off x="5739382" y="4376730"/>
              <a:ext cx="401295" cy="258207"/>
            </a:xfrm>
            <a:custGeom>
              <a:avLst/>
              <a:gdLst/>
              <a:ahLst/>
              <a:cxnLst/>
              <a:rect l="l" t="t" r="r" b="b"/>
              <a:pathLst>
                <a:path w="7418" h="4773" extrusionOk="0">
                  <a:moveTo>
                    <a:pt x="1" y="0"/>
                  </a:moveTo>
                  <a:lnTo>
                    <a:pt x="1" y="4772"/>
                  </a:lnTo>
                  <a:lnTo>
                    <a:pt x="7417" y="4772"/>
                  </a:lnTo>
                  <a:cubicBezTo>
                    <a:pt x="6870" y="3769"/>
                    <a:pt x="5958" y="3009"/>
                    <a:pt x="4834" y="2705"/>
                  </a:cubicBezTo>
                  <a:cubicBezTo>
                    <a:pt x="4287" y="2584"/>
                    <a:pt x="3709" y="2432"/>
                    <a:pt x="3162" y="2219"/>
                  </a:cubicBezTo>
                  <a:cubicBezTo>
                    <a:pt x="2402" y="1793"/>
                    <a:pt x="1976" y="942"/>
                    <a:pt x="209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1;p41">
              <a:extLst>
                <a:ext uri="{FF2B5EF4-FFF2-40B4-BE49-F238E27FC236}">
                  <a16:creationId xmlns:a16="http://schemas.microsoft.com/office/drawing/2014/main" id="{BEDB696F-A837-4E36-A84E-1588FD0737D3}"/>
                </a:ext>
              </a:extLst>
            </p:cNvPr>
            <p:cNvSpPr/>
            <p:nvPr/>
          </p:nvSpPr>
          <p:spPr>
            <a:xfrm>
              <a:off x="5739382" y="4437536"/>
              <a:ext cx="401295" cy="197402"/>
            </a:xfrm>
            <a:custGeom>
              <a:avLst/>
              <a:gdLst/>
              <a:ahLst/>
              <a:cxnLst/>
              <a:rect l="l" t="t" r="r" b="b"/>
              <a:pathLst>
                <a:path w="7418" h="3649" extrusionOk="0">
                  <a:moveTo>
                    <a:pt x="2220" y="1"/>
                  </a:moveTo>
                  <a:cubicBezTo>
                    <a:pt x="2068" y="214"/>
                    <a:pt x="1916" y="426"/>
                    <a:pt x="1764" y="639"/>
                  </a:cubicBezTo>
                  <a:cubicBezTo>
                    <a:pt x="1612" y="852"/>
                    <a:pt x="1429" y="1004"/>
                    <a:pt x="1247" y="1156"/>
                  </a:cubicBezTo>
                  <a:cubicBezTo>
                    <a:pt x="1091" y="1245"/>
                    <a:pt x="903" y="1301"/>
                    <a:pt x="718" y="1301"/>
                  </a:cubicBezTo>
                  <a:cubicBezTo>
                    <a:pt x="650" y="1301"/>
                    <a:pt x="583" y="1294"/>
                    <a:pt x="517" y="1277"/>
                  </a:cubicBezTo>
                  <a:cubicBezTo>
                    <a:pt x="335" y="1247"/>
                    <a:pt x="183" y="1186"/>
                    <a:pt x="1" y="1065"/>
                  </a:cubicBezTo>
                  <a:lnTo>
                    <a:pt x="1" y="3648"/>
                  </a:lnTo>
                  <a:lnTo>
                    <a:pt x="7417" y="3648"/>
                  </a:lnTo>
                  <a:cubicBezTo>
                    <a:pt x="6870" y="2645"/>
                    <a:pt x="5958" y="1885"/>
                    <a:pt x="4834" y="1581"/>
                  </a:cubicBezTo>
                  <a:cubicBezTo>
                    <a:pt x="4287" y="1460"/>
                    <a:pt x="3709" y="1308"/>
                    <a:pt x="3162" y="1095"/>
                  </a:cubicBezTo>
                  <a:cubicBezTo>
                    <a:pt x="2736" y="852"/>
                    <a:pt x="2402" y="487"/>
                    <a:pt x="2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2;p41">
              <a:extLst>
                <a:ext uri="{FF2B5EF4-FFF2-40B4-BE49-F238E27FC236}">
                  <a16:creationId xmlns:a16="http://schemas.microsoft.com/office/drawing/2014/main" id="{556DB8C8-A17D-4516-A81D-3E2B5EF87344}"/>
                </a:ext>
              </a:extLst>
            </p:cNvPr>
            <p:cNvSpPr/>
            <p:nvPr/>
          </p:nvSpPr>
          <p:spPr>
            <a:xfrm>
              <a:off x="5721313" y="4615138"/>
              <a:ext cx="430887" cy="41168"/>
            </a:xfrm>
            <a:custGeom>
              <a:avLst/>
              <a:gdLst/>
              <a:ahLst/>
              <a:cxnLst/>
              <a:rect l="l" t="t" r="r" b="b"/>
              <a:pathLst>
                <a:path w="7965" h="761" extrusionOk="0">
                  <a:moveTo>
                    <a:pt x="396" y="0"/>
                  </a:moveTo>
                  <a:cubicBezTo>
                    <a:pt x="183" y="0"/>
                    <a:pt x="0" y="183"/>
                    <a:pt x="0" y="396"/>
                  </a:cubicBezTo>
                  <a:cubicBezTo>
                    <a:pt x="0" y="608"/>
                    <a:pt x="183" y="760"/>
                    <a:pt x="396" y="760"/>
                  </a:cubicBezTo>
                  <a:lnTo>
                    <a:pt x="7569" y="760"/>
                  </a:lnTo>
                  <a:cubicBezTo>
                    <a:pt x="7782" y="760"/>
                    <a:pt x="7964" y="608"/>
                    <a:pt x="7964" y="396"/>
                  </a:cubicBezTo>
                  <a:cubicBezTo>
                    <a:pt x="7964" y="183"/>
                    <a:pt x="7782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3;p41">
              <a:extLst>
                <a:ext uri="{FF2B5EF4-FFF2-40B4-BE49-F238E27FC236}">
                  <a16:creationId xmlns:a16="http://schemas.microsoft.com/office/drawing/2014/main" id="{ECBD1D60-15F6-457B-B860-C1513A87FEC8}"/>
                </a:ext>
              </a:extLst>
            </p:cNvPr>
            <p:cNvSpPr/>
            <p:nvPr/>
          </p:nvSpPr>
          <p:spPr>
            <a:xfrm>
              <a:off x="5838055" y="4435480"/>
              <a:ext cx="85582" cy="83094"/>
            </a:xfrm>
            <a:custGeom>
              <a:avLst/>
              <a:gdLst/>
              <a:ahLst/>
              <a:cxnLst/>
              <a:rect l="l" t="t" r="r" b="b"/>
              <a:pathLst>
                <a:path w="1582" h="1536" extrusionOk="0">
                  <a:moveTo>
                    <a:pt x="1342" y="1"/>
                  </a:moveTo>
                  <a:cubicBezTo>
                    <a:pt x="1292" y="1"/>
                    <a:pt x="1247" y="24"/>
                    <a:pt x="1216" y="69"/>
                  </a:cubicBezTo>
                  <a:lnTo>
                    <a:pt x="61" y="1194"/>
                  </a:lnTo>
                  <a:cubicBezTo>
                    <a:pt x="0" y="1285"/>
                    <a:pt x="0" y="1407"/>
                    <a:pt x="61" y="1467"/>
                  </a:cubicBezTo>
                  <a:cubicBezTo>
                    <a:pt x="107" y="1513"/>
                    <a:pt x="160" y="1536"/>
                    <a:pt x="213" y="1536"/>
                  </a:cubicBezTo>
                  <a:cubicBezTo>
                    <a:pt x="266" y="1536"/>
                    <a:pt x="320" y="1513"/>
                    <a:pt x="365" y="1467"/>
                  </a:cubicBezTo>
                  <a:lnTo>
                    <a:pt x="1490" y="343"/>
                  </a:lnTo>
                  <a:cubicBezTo>
                    <a:pt x="1581" y="252"/>
                    <a:pt x="1581" y="130"/>
                    <a:pt x="1490" y="69"/>
                  </a:cubicBezTo>
                  <a:cubicBezTo>
                    <a:pt x="1444" y="24"/>
                    <a:pt x="1391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4;p41">
              <a:extLst>
                <a:ext uri="{FF2B5EF4-FFF2-40B4-BE49-F238E27FC236}">
                  <a16:creationId xmlns:a16="http://schemas.microsoft.com/office/drawing/2014/main" id="{01134C0A-776F-4AE1-BFD6-8BD186923FBF}"/>
                </a:ext>
              </a:extLst>
            </p:cNvPr>
            <p:cNvSpPr/>
            <p:nvPr/>
          </p:nvSpPr>
          <p:spPr>
            <a:xfrm>
              <a:off x="5877492" y="4463016"/>
              <a:ext cx="85582" cy="82931"/>
            </a:xfrm>
            <a:custGeom>
              <a:avLst/>
              <a:gdLst/>
              <a:ahLst/>
              <a:cxnLst/>
              <a:rect l="l" t="t" r="r" b="b"/>
              <a:pathLst>
                <a:path w="1582" h="1533" extrusionOk="0">
                  <a:moveTo>
                    <a:pt x="1342" y="1"/>
                  </a:moveTo>
                  <a:cubicBezTo>
                    <a:pt x="1293" y="1"/>
                    <a:pt x="1247" y="16"/>
                    <a:pt x="1217" y="46"/>
                  </a:cubicBezTo>
                  <a:lnTo>
                    <a:pt x="62" y="1202"/>
                  </a:lnTo>
                  <a:cubicBezTo>
                    <a:pt x="1" y="1262"/>
                    <a:pt x="1" y="1414"/>
                    <a:pt x="62" y="1475"/>
                  </a:cubicBezTo>
                  <a:cubicBezTo>
                    <a:pt x="103" y="1516"/>
                    <a:pt x="150" y="1533"/>
                    <a:pt x="198" y="1533"/>
                  </a:cubicBezTo>
                  <a:cubicBezTo>
                    <a:pt x="257" y="1533"/>
                    <a:pt x="316" y="1508"/>
                    <a:pt x="366" y="1475"/>
                  </a:cubicBezTo>
                  <a:lnTo>
                    <a:pt x="1490" y="350"/>
                  </a:lnTo>
                  <a:cubicBezTo>
                    <a:pt x="1582" y="259"/>
                    <a:pt x="1582" y="138"/>
                    <a:pt x="1490" y="46"/>
                  </a:cubicBezTo>
                  <a:cubicBezTo>
                    <a:pt x="1445" y="16"/>
                    <a:pt x="1392" y="1"/>
                    <a:pt x="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65;p41">
              <a:extLst>
                <a:ext uri="{FF2B5EF4-FFF2-40B4-BE49-F238E27FC236}">
                  <a16:creationId xmlns:a16="http://schemas.microsoft.com/office/drawing/2014/main" id="{9A49A9E8-F3C0-45CE-9563-089382FE2B4A}"/>
                </a:ext>
              </a:extLst>
            </p:cNvPr>
            <p:cNvSpPr/>
            <p:nvPr/>
          </p:nvSpPr>
          <p:spPr>
            <a:xfrm>
              <a:off x="5094811" y="4386576"/>
              <a:ext cx="401295" cy="256584"/>
            </a:xfrm>
            <a:custGeom>
              <a:avLst/>
              <a:gdLst/>
              <a:ahLst/>
              <a:cxnLst/>
              <a:rect l="l" t="t" r="r" b="b"/>
              <a:pathLst>
                <a:path w="7418" h="4743" extrusionOk="0">
                  <a:moveTo>
                    <a:pt x="7417" y="0"/>
                  </a:moveTo>
                  <a:lnTo>
                    <a:pt x="5320" y="31"/>
                  </a:lnTo>
                  <a:cubicBezTo>
                    <a:pt x="5441" y="912"/>
                    <a:pt x="4986" y="1763"/>
                    <a:pt x="4226" y="2189"/>
                  </a:cubicBezTo>
                  <a:cubicBezTo>
                    <a:pt x="3679" y="2402"/>
                    <a:pt x="3131" y="2554"/>
                    <a:pt x="2554" y="2645"/>
                  </a:cubicBezTo>
                  <a:cubicBezTo>
                    <a:pt x="1460" y="2979"/>
                    <a:pt x="517" y="3739"/>
                    <a:pt x="1" y="4742"/>
                  </a:cubicBezTo>
                  <a:lnTo>
                    <a:pt x="7417" y="4742"/>
                  </a:lnTo>
                  <a:lnTo>
                    <a:pt x="74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66;p41">
              <a:extLst>
                <a:ext uri="{FF2B5EF4-FFF2-40B4-BE49-F238E27FC236}">
                  <a16:creationId xmlns:a16="http://schemas.microsoft.com/office/drawing/2014/main" id="{086807AC-3610-4A47-8E08-62769CE9D3CB}"/>
                </a:ext>
              </a:extLst>
            </p:cNvPr>
            <p:cNvSpPr/>
            <p:nvPr/>
          </p:nvSpPr>
          <p:spPr>
            <a:xfrm>
              <a:off x="5094811" y="4445759"/>
              <a:ext cx="399618" cy="197402"/>
            </a:xfrm>
            <a:custGeom>
              <a:avLst/>
              <a:gdLst/>
              <a:ahLst/>
              <a:cxnLst/>
              <a:rect l="l" t="t" r="r" b="b"/>
              <a:pathLst>
                <a:path w="7387" h="3649" extrusionOk="0">
                  <a:moveTo>
                    <a:pt x="5198" y="1"/>
                  </a:moveTo>
                  <a:cubicBezTo>
                    <a:pt x="5016" y="457"/>
                    <a:pt x="4651" y="852"/>
                    <a:pt x="4226" y="1095"/>
                  </a:cubicBezTo>
                  <a:cubicBezTo>
                    <a:pt x="3679" y="1308"/>
                    <a:pt x="3131" y="1460"/>
                    <a:pt x="2554" y="1551"/>
                  </a:cubicBezTo>
                  <a:cubicBezTo>
                    <a:pt x="1460" y="1855"/>
                    <a:pt x="517" y="2615"/>
                    <a:pt x="1" y="3648"/>
                  </a:cubicBezTo>
                  <a:lnTo>
                    <a:pt x="7387" y="3648"/>
                  </a:lnTo>
                  <a:lnTo>
                    <a:pt x="7387" y="1065"/>
                  </a:lnTo>
                  <a:cubicBezTo>
                    <a:pt x="7235" y="1156"/>
                    <a:pt x="7052" y="1247"/>
                    <a:pt x="6870" y="1277"/>
                  </a:cubicBezTo>
                  <a:cubicBezTo>
                    <a:pt x="6815" y="1284"/>
                    <a:pt x="6761" y="1288"/>
                    <a:pt x="6706" y="1288"/>
                  </a:cubicBezTo>
                  <a:cubicBezTo>
                    <a:pt x="6519" y="1288"/>
                    <a:pt x="6336" y="1243"/>
                    <a:pt x="6171" y="1125"/>
                  </a:cubicBezTo>
                  <a:cubicBezTo>
                    <a:pt x="5958" y="1004"/>
                    <a:pt x="5776" y="821"/>
                    <a:pt x="5624" y="609"/>
                  </a:cubicBezTo>
                  <a:cubicBezTo>
                    <a:pt x="5472" y="426"/>
                    <a:pt x="5320" y="213"/>
                    <a:pt x="5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7;p41">
              <a:extLst>
                <a:ext uri="{FF2B5EF4-FFF2-40B4-BE49-F238E27FC236}">
                  <a16:creationId xmlns:a16="http://schemas.microsoft.com/office/drawing/2014/main" id="{8F664496-B156-4288-94D4-DE6742367C76}"/>
                </a:ext>
              </a:extLst>
            </p:cNvPr>
            <p:cNvSpPr/>
            <p:nvPr/>
          </p:nvSpPr>
          <p:spPr>
            <a:xfrm>
              <a:off x="5083289" y="4623361"/>
              <a:ext cx="430887" cy="41168"/>
            </a:xfrm>
            <a:custGeom>
              <a:avLst/>
              <a:gdLst/>
              <a:ahLst/>
              <a:cxnLst/>
              <a:rect l="l" t="t" r="r" b="b"/>
              <a:pathLst>
                <a:path w="7965" h="761" extrusionOk="0">
                  <a:moveTo>
                    <a:pt x="366" y="0"/>
                  </a:moveTo>
                  <a:cubicBezTo>
                    <a:pt x="153" y="0"/>
                    <a:pt x="1" y="183"/>
                    <a:pt x="1" y="396"/>
                  </a:cubicBezTo>
                  <a:cubicBezTo>
                    <a:pt x="1" y="608"/>
                    <a:pt x="153" y="760"/>
                    <a:pt x="366" y="760"/>
                  </a:cubicBezTo>
                  <a:lnTo>
                    <a:pt x="7569" y="760"/>
                  </a:lnTo>
                  <a:cubicBezTo>
                    <a:pt x="7782" y="760"/>
                    <a:pt x="7965" y="608"/>
                    <a:pt x="7965" y="396"/>
                  </a:cubicBezTo>
                  <a:cubicBezTo>
                    <a:pt x="7965" y="183"/>
                    <a:pt x="7782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8;p41">
              <a:extLst>
                <a:ext uri="{FF2B5EF4-FFF2-40B4-BE49-F238E27FC236}">
                  <a16:creationId xmlns:a16="http://schemas.microsoft.com/office/drawing/2014/main" id="{7DDFDA13-5A34-4822-8854-A9B0AA8AB05F}"/>
                </a:ext>
              </a:extLst>
            </p:cNvPr>
            <p:cNvSpPr/>
            <p:nvPr/>
          </p:nvSpPr>
          <p:spPr>
            <a:xfrm>
              <a:off x="5311850" y="4443703"/>
              <a:ext cx="85582" cy="83094"/>
            </a:xfrm>
            <a:custGeom>
              <a:avLst/>
              <a:gdLst/>
              <a:ahLst/>
              <a:cxnLst/>
              <a:rect l="l" t="t" r="r" b="b"/>
              <a:pathLst>
                <a:path w="1582" h="1536" extrusionOk="0">
                  <a:moveTo>
                    <a:pt x="214" y="1"/>
                  </a:moveTo>
                  <a:cubicBezTo>
                    <a:pt x="160" y="1"/>
                    <a:pt x="107" y="24"/>
                    <a:pt x="62" y="69"/>
                  </a:cubicBezTo>
                  <a:cubicBezTo>
                    <a:pt x="1" y="160"/>
                    <a:pt x="1" y="282"/>
                    <a:pt x="62" y="343"/>
                  </a:cubicBezTo>
                  <a:lnTo>
                    <a:pt x="1217" y="1467"/>
                  </a:lnTo>
                  <a:cubicBezTo>
                    <a:pt x="1247" y="1513"/>
                    <a:pt x="1293" y="1536"/>
                    <a:pt x="1342" y="1536"/>
                  </a:cubicBezTo>
                  <a:cubicBezTo>
                    <a:pt x="1391" y="1536"/>
                    <a:pt x="1445" y="1513"/>
                    <a:pt x="1490" y="1467"/>
                  </a:cubicBezTo>
                  <a:cubicBezTo>
                    <a:pt x="1581" y="1407"/>
                    <a:pt x="1581" y="1255"/>
                    <a:pt x="1490" y="1194"/>
                  </a:cubicBezTo>
                  <a:lnTo>
                    <a:pt x="366" y="69"/>
                  </a:lnTo>
                  <a:cubicBezTo>
                    <a:pt x="320" y="24"/>
                    <a:pt x="267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9;p41">
              <a:extLst>
                <a:ext uri="{FF2B5EF4-FFF2-40B4-BE49-F238E27FC236}">
                  <a16:creationId xmlns:a16="http://schemas.microsoft.com/office/drawing/2014/main" id="{BDD3799E-3D24-44EE-A3DF-D67B5B8477A5}"/>
                </a:ext>
              </a:extLst>
            </p:cNvPr>
            <p:cNvSpPr/>
            <p:nvPr/>
          </p:nvSpPr>
          <p:spPr>
            <a:xfrm>
              <a:off x="5272413" y="4471239"/>
              <a:ext cx="85528" cy="82931"/>
            </a:xfrm>
            <a:custGeom>
              <a:avLst/>
              <a:gdLst/>
              <a:ahLst/>
              <a:cxnLst/>
              <a:rect l="l" t="t" r="r" b="b"/>
              <a:pathLst>
                <a:path w="1581" h="1533" extrusionOk="0">
                  <a:moveTo>
                    <a:pt x="217" y="1"/>
                  </a:moveTo>
                  <a:cubicBezTo>
                    <a:pt x="168" y="1"/>
                    <a:pt x="122" y="16"/>
                    <a:pt x="92" y="46"/>
                  </a:cubicBezTo>
                  <a:cubicBezTo>
                    <a:pt x="0" y="138"/>
                    <a:pt x="0" y="259"/>
                    <a:pt x="92" y="350"/>
                  </a:cubicBezTo>
                  <a:lnTo>
                    <a:pt x="1216" y="1475"/>
                  </a:lnTo>
                  <a:cubicBezTo>
                    <a:pt x="1257" y="1516"/>
                    <a:pt x="1305" y="1533"/>
                    <a:pt x="1350" y="1533"/>
                  </a:cubicBezTo>
                  <a:cubicBezTo>
                    <a:pt x="1405" y="1533"/>
                    <a:pt x="1456" y="1508"/>
                    <a:pt x="1490" y="1475"/>
                  </a:cubicBezTo>
                  <a:cubicBezTo>
                    <a:pt x="1581" y="1384"/>
                    <a:pt x="1581" y="1262"/>
                    <a:pt x="1490" y="1171"/>
                  </a:cubicBezTo>
                  <a:lnTo>
                    <a:pt x="365" y="46"/>
                  </a:lnTo>
                  <a:cubicBezTo>
                    <a:pt x="320" y="16"/>
                    <a:pt x="266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0;p41">
              <a:extLst>
                <a:ext uri="{FF2B5EF4-FFF2-40B4-BE49-F238E27FC236}">
                  <a16:creationId xmlns:a16="http://schemas.microsoft.com/office/drawing/2014/main" id="{60B5CDD2-0BD3-4FDE-BF76-3DBE7D39B4F6}"/>
                </a:ext>
              </a:extLst>
            </p:cNvPr>
            <p:cNvSpPr/>
            <p:nvPr/>
          </p:nvSpPr>
          <p:spPr>
            <a:xfrm>
              <a:off x="5392455" y="2360408"/>
              <a:ext cx="559098" cy="778571"/>
            </a:xfrm>
            <a:custGeom>
              <a:avLst/>
              <a:gdLst/>
              <a:ahLst/>
              <a:cxnLst/>
              <a:rect l="l" t="t" r="r" b="b"/>
              <a:pathLst>
                <a:path w="10335" h="14392" extrusionOk="0">
                  <a:moveTo>
                    <a:pt x="4095" y="0"/>
                  </a:moveTo>
                  <a:cubicBezTo>
                    <a:pt x="2215" y="0"/>
                    <a:pt x="634" y="1481"/>
                    <a:pt x="517" y="3411"/>
                  </a:cubicBezTo>
                  <a:lnTo>
                    <a:pt x="122" y="10433"/>
                  </a:lnTo>
                  <a:cubicBezTo>
                    <a:pt x="0" y="12439"/>
                    <a:pt x="1520" y="14141"/>
                    <a:pt x="3526" y="14232"/>
                  </a:cubicBezTo>
                  <a:lnTo>
                    <a:pt x="6019" y="14384"/>
                  </a:lnTo>
                  <a:cubicBezTo>
                    <a:pt x="6093" y="14389"/>
                    <a:pt x="6167" y="14391"/>
                    <a:pt x="6240" y="14391"/>
                  </a:cubicBezTo>
                  <a:cubicBezTo>
                    <a:pt x="8120" y="14391"/>
                    <a:pt x="9701" y="12911"/>
                    <a:pt x="9818" y="10980"/>
                  </a:cubicBezTo>
                  <a:lnTo>
                    <a:pt x="10213" y="3959"/>
                  </a:lnTo>
                  <a:cubicBezTo>
                    <a:pt x="10335" y="1952"/>
                    <a:pt x="8815" y="250"/>
                    <a:pt x="6809" y="159"/>
                  </a:cubicBezTo>
                  <a:lnTo>
                    <a:pt x="4316" y="7"/>
                  </a:lnTo>
                  <a:cubicBezTo>
                    <a:pt x="4242" y="3"/>
                    <a:pt x="4169" y="0"/>
                    <a:pt x="4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1;p41">
              <a:extLst>
                <a:ext uri="{FF2B5EF4-FFF2-40B4-BE49-F238E27FC236}">
                  <a16:creationId xmlns:a16="http://schemas.microsoft.com/office/drawing/2014/main" id="{A1B2BE17-7721-4340-B1DD-23142E459061}"/>
                </a:ext>
              </a:extLst>
            </p:cNvPr>
            <p:cNvSpPr/>
            <p:nvPr/>
          </p:nvSpPr>
          <p:spPr>
            <a:xfrm>
              <a:off x="5374333" y="2835979"/>
              <a:ext cx="282876" cy="1586842"/>
            </a:xfrm>
            <a:custGeom>
              <a:avLst/>
              <a:gdLst/>
              <a:ahLst/>
              <a:cxnLst/>
              <a:rect l="l" t="t" r="r" b="b"/>
              <a:pathLst>
                <a:path w="5229" h="29333" extrusionOk="0">
                  <a:moveTo>
                    <a:pt x="335" y="0"/>
                  </a:moveTo>
                  <a:cubicBezTo>
                    <a:pt x="153" y="3040"/>
                    <a:pt x="31" y="25928"/>
                    <a:pt x="1" y="29302"/>
                  </a:cubicBezTo>
                  <a:lnTo>
                    <a:pt x="2341" y="29332"/>
                  </a:lnTo>
                  <a:cubicBezTo>
                    <a:pt x="2828" y="26353"/>
                    <a:pt x="5229" y="3739"/>
                    <a:pt x="5229" y="730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2;p41">
              <a:extLst>
                <a:ext uri="{FF2B5EF4-FFF2-40B4-BE49-F238E27FC236}">
                  <a16:creationId xmlns:a16="http://schemas.microsoft.com/office/drawing/2014/main" id="{73F77784-4464-42DC-9E1C-BA3AD27DD07B}"/>
                </a:ext>
              </a:extLst>
            </p:cNvPr>
            <p:cNvSpPr/>
            <p:nvPr/>
          </p:nvSpPr>
          <p:spPr>
            <a:xfrm>
              <a:off x="5662131" y="2811311"/>
              <a:ext cx="279576" cy="886333"/>
            </a:xfrm>
            <a:custGeom>
              <a:avLst/>
              <a:gdLst/>
              <a:ahLst/>
              <a:cxnLst/>
              <a:rect l="l" t="t" r="r" b="b"/>
              <a:pathLst>
                <a:path w="5168" h="16384" extrusionOk="0">
                  <a:moveTo>
                    <a:pt x="5167" y="1"/>
                  </a:moveTo>
                  <a:lnTo>
                    <a:pt x="213" y="365"/>
                  </a:lnTo>
                  <a:cubicBezTo>
                    <a:pt x="0" y="3648"/>
                    <a:pt x="608" y="13131"/>
                    <a:pt x="942" y="16384"/>
                  </a:cubicBezTo>
                  <a:lnTo>
                    <a:pt x="4347" y="16353"/>
                  </a:lnTo>
                  <a:cubicBezTo>
                    <a:pt x="4559" y="12858"/>
                    <a:pt x="5137" y="3192"/>
                    <a:pt x="5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3;p41">
              <a:extLst>
                <a:ext uri="{FF2B5EF4-FFF2-40B4-BE49-F238E27FC236}">
                  <a16:creationId xmlns:a16="http://schemas.microsoft.com/office/drawing/2014/main" id="{222FC9DF-F989-487A-992D-94E3AF59E47E}"/>
                </a:ext>
              </a:extLst>
            </p:cNvPr>
            <p:cNvSpPr/>
            <p:nvPr/>
          </p:nvSpPr>
          <p:spPr>
            <a:xfrm>
              <a:off x="5259267" y="1921731"/>
              <a:ext cx="769591" cy="937726"/>
            </a:xfrm>
            <a:custGeom>
              <a:avLst/>
              <a:gdLst/>
              <a:ahLst/>
              <a:cxnLst/>
              <a:rect l="l" t="t" r="r" b="b"/>
              <a:pathLst>
                <a:path w="14226" h="17334" extrusionOk="0">
                  <a:moveTo>
                    <a:pt x="4955" y="1"/>
                  </a:moveTo>
                  <a:cubicBezTo>
                    <a:pt x="4803" y="1"/>
                    <a:pt x="4681" y="31"/>
                    <a:pt x="4529" y="31"/>
                  </a:cubicBezTo>
                  <a:cubicBezTo>
                    <a:pt x="3891" y="61"/>
                    <a:pt x="3253" y="213"/>
                    <a:pt x="2675" y="456"/>
                  </a:cubicBezTo>
                  <a:lnTo>
                    <a:pt x="2371" y="578"/>
                  </a:lnTo>
                  <a:lnTo>
                    <a:pt x="2341" y="578"/>
                  </a:lnTo>
                  <a:cubicBezTo>
                    <a:pt x="1490" y="943"/>
                    <a:pt x="517" y="1520"/>
                    <a:pt x="304" y="2463"/>
                  </a:cubicBezTo>
                  <a:cubicBezTo>
                    <a:pt x="0" y="3830"/>
                    <a:pt x="547" y="5563"/>
                    <a:pt x="760" y="6900"/>
                  </a:cubicBezTo>
                  <a:cubicBezTo>
                    <a:pt x="790" y="6961"/>
                    <a:pt x="790" y="7022"/>
                    <a:pt x="790" y="7083"/>
                  </a:cubicBezTo>
                  <a:cubicBezTo>
                    <a:pt x="851" y="7478"/>
                    <a:pt x="942" y="7873"/>
                    <a:pt x="1003" y="8268"/>
                  </a:cubicBezTo>
                  <a:cubicBezTo>
                    <a:pt x="1277" y="9606"/>
                    <a:pt x="1581" y="11125"/>
                    <a:pt x="1824" y="12554"/>
                  </a:cubicBezTo>
                  <a:cubicBezTo>
                    <a:pt x="1976" y="13253"/>
                    <a:pt x="2097" y="13952"/>
                    <a:pt x="2189" y="14590"/>
                  </a:cubicBezTo>
                  <a:cubicBezTo>
                    <a:pt x="2310" y="15441"/>
                    <a:pt x="2432" y="16232"/>
                    <a:pt x="2462" y="16900"/>
                  </a:cubicBezTo>
                  <a:lnTo>
                    <a:pt x="2493" y="16900"/>
                  </a:lnTo>
                  <a:lnTo>
                    <a:pt x="2675" y="16931"/>
                  </a:lnTo>
                  <a:cubicBezTo>
                    <a:pt x="3313" y="16992"/>
                    <a:pt x="5259" y="17235"/>
                    <a:pt x="5411" y="17235"/>
                  </a:cubicBezTo>
                  <a:cubicBezTo>
                    <a:pt x="6140" y="17265"/>
                    <a:pt x="6870" y="17326"/>
                    <a:pt x="7630" y="17326"/>
                  </a:cubicBezTo>
                  <a:cubicBezTo>
                    <a:pt x="7807" y="17331"/>
                    <a:pt x="7984" y="17334"/>
                    <a:pt x="8161" y="17334"/>
                  </a:cubicBezTo>
                  <a:cubicBezTo>
                    <a:pt x="9017" y="17334"/>
                    <a:pt x="9869" y="17275"/>
                    <a:pt x="10699" y="17174"/>
                  </a:cubicBezTo>
                  <a:cubicBezTo>
                    <a:pt x="11277" y="17083"/>
                    <a:pt x="11855" y="16931"/>
                    <a:pt x="12402" y="16688"/>
                  </a:cubicBezTo>
                  <a:lnTo>
                    <a:pt x="12584" y="16597"/>
                  </a:lnTo>
                  <a:cubicBezTo>
                    <a:pt x="12584" y="16536"/>
                    <a:pt x="12614" y="16505"/>
                    <a:pt x="12614" y="16445"/>
                  </a:cubicBezTo>
                  <a:cubicBezTo>
                    <a:pt x="12706" y="16019"/>
                    <a:pt x="12797" y="15502"/>
                    <a:pt x="12918" y="14986"/>
                  </a:cubicBezTo>
                  <a:cubicBezTo>
                    <a:pt x="13162" y="13982"/>
                    <a:pt x="13405" y="12858"/>
                    <a:pt x="13526" y="12037"/>
                  </a:cubicBezTo>
                  <a:cubicBezTo>
                    <a:pt x="13526" y="12007"/>
                    <a:pt x="13526" y="11976"/>
                    <a:pt x="13526" y="11976"/>
                  </a:cubicBezTo>
                  <a:cubicBezTo>
                    <a:pt x="13557" y="11946"/>
                    <a:pt x="13557" y="11885"/>
                    <a:pt x="13557" y="11855"/>
                  </a:cubicBezTo>
                  <a:cubicBezTo>
                    <a:pt x="13739" y="10700"/>
                    <a:pt x="13921" y="9545"/>
                    <a:pt x="14073" y="8359"/>
                  </a:cubicBezTo>
                  <a:cubicBezTo>
                    <a:pt x="14104" y="8025"/>
                    <a:pt x="14134" y="7721"/>
                    <a:pt x="14165" y="7387"/>
                  </a:cubicBezTo>
                  <a:cubicBezTo>
                    <a:pt x="14195" y="7295"/>
                    <a:pt x="14195" y="7174"/>
                    <a:pt x="14195" y="7083"/>
                  </a:cubicBezTo>
                  <a:cubicBezTo>
                    <a:pt x="14225" y="6353"/>
                    <a:pt x="14225" y="5624"/>
                    <a:pt x="14165" y="4894"/>
                  </a:cubicBezTo>
                  <a:cubicBezTo>
                    <a:pt x="14104" y="3709"/>
                    <a:pt x="13769" y="2523"/>
                    <a:pt x="13131" y="1490"/>
                  </a:cubicBezTo>
                  <a:cubicBezTo>
                    <a:pt x="13040" y="1399"/>
                    <a:pt x="12979" y="1277"/>
                    <a:pt x="12888" y="1156"/>
                  </a:cubicBezTo>
                  <a:cubicBezTo>
                    <a:pt x="12827" y="1095"/>
                    <a:pt x="12766" y="1034"/>
                    <a:pt x="12706" y="973"/>
                  </a:cubicBezTo>
                  <a:cubicBezTo>
                    <a:pt x="12614" y="882"/>
                    <a:pt x="12523" y="791"/>
                    <a:pt x="12402" y="730"/>
                  </a:cubicBezTo>
                  <a:lnTo>
                    <a:pt x="12341" y="700"/>
                  </a:lnTo>
                  <a:cubicBezTo>
                    <a:pt x="11840" y="421"/>
                    <a:pt x="11262" y="270"/>
                    <a:pt x="10701" y="270"/>
                  </a:cubicBezTo>
                  <a:cubicBezTo>
                    <a:pt x="10650" y="270"/>
                    <a:pt x="10599" y="272"/>
                    <a:pt x="10548" y="274"/>
                  </a:cubicBezTo>
                  <a:lnTo>
                    <a:pt x="10122" y="274"/>
                  </a:lnTo>
                  <a:lnTo>
                    <a:pt x="9727" y="244"/>
                  </a:lnTo>
                  <a:cubicBezTo>
                    <a:pt x="9575" y="244"/>
                    <a:pt x="9423" y="213"/>
                    <a:pt x="9240" y="213"/>
                  </a:cubicBezTo>
                  <a:cubicBezTo>
                    <a:pt x="8207" y="152"/>
                    <a:pt x="7174" y="31"/>
                    <a:pt x="6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4;p41">
              <a:extLst>
                <a:ext uri="{FF2B5EF4-FFF2-40B4-BE49-F238E27FC236}">
                  <a16:creationId xmlns:a16="http://schemas.microsoft.com/office/drawing/2014/main" id="{4D9DFC0A-6C53-48AA-B37D-18FB6DEB8967}"/>
                </a:ext>
              </a:extLst>
            </p:cNvPr>
            <p:cNvSpPr/>
            <p:nvPr/>
          </p:nvSpPr>
          <p:spPr>
            <a:xfrm>
              <a:off x="5621017" y="3087532"/>
              <a:ext cx="125019" cy="51068"/>
            </a:xfrm>
            <a:custGeom>
              <a:avLst/>
              <a:gdLst/>
              <a:ahLst/>
              <a:cxnLst/>
              <a:rect l="l" t="t" r="r" b="b"/>
              <a:pathLst>
                <a:path w="2311" h="944" extrusionOk="0">
                  <a:moveTo>
                    <a:pt x="2310" y="1"/>
                  </a:moveTo>
                  <a:lnTo>
                    <a:pt x="0" y="943"/>
                  </a:lnTo>
                  <a:cubicBezTo>
                    <a:pt x="851" y="852"/>
                    <a:pt x="1642" y="518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75;p41">
              <a:extLst>
                <a:ext uri="{FF2B5EF4-FFF2-40B4-BE49-F238E27FC236}">
                  <a16:creationId xmlns:a16="http://schemas.microsoft.com/office/drawing/2014/main" id="{14501C73-CE7D-49F8-9548-068FF6B80159}"/>
                </a:ext>
              </a:extLst>
            </p:cNvPr>
            <p:cNvSpPr/>
            <p:nvPr/>
          </p:nvSpPr>
          <p:spPr>
            <a:xfrm>
              <a:off x="5571680" y="1729360"/>
              <a:ext cx="189125" cy="241816"/>
            </a:xfrm>
            <a:custGeom>
              <a:avLst/>
              <a:gdLst/>
              <a:ahLst/>
              <a:cxnLst/>
              <a:rect l="l" t="t" r="r" b="b"/>
              <a:pathLst>
                <a:path w="3496" h="4470" extrusionOk="0">
                  <a:moveTo>
                    <a:pt x="1034" y="0"/>
                  </a:moveTo>
                  <a:cubicBezTo>
                    <a:pt x="803" y="29"/>
                    <a:pt x="628" y="276"/>
                    <a:pt x="429" y="276"/>
                  </a:cubicBezTo>
                  <a:cubicBezTo>
                    <a:pt x="418" y="276"/>
                    <a:pt x="407" y="275"/>
                    <a:pt x="396" y="274"/>
                  </a:cubicBezTo>
                  <a:lnTo>
                    <a:pt x="396" y="274"/>
                  </a:lnTo>
                  <a:cubicBezTo>
                    <a:pt x="487" y="730"/>
                    <a:pt x="517" y="1186"/>
                    <a:pt x="548" y="1642"/>
                  </a:cubicBezTo>
                  <a:cubicBezTo>
                    <a:pt x="548" y="2310"/>
                    <a:pt x="487" y="3070"/>
                    <a:pt x="0" y="3526"/>
                  </a:cubicBezTo>
                  <a:cubicBezTo>
                    <a:pt x="304" y="3952"/>
                    <a:pt x="730" y="4256"/>
                    <a:pt x="1216" y="4408"/>
                  </a:cubicBezTo>
                  <a:cubicBezTo>
                    <a:pt x="1394" y="4449"/>
                    <a:pt x="1571" y="4470"/>
                    <a:pt x="1746" y="4470"/>
                  </a:cubicBezTo>
                  <a:cubicBezTo>
                    <a:pt x="2080" y="4470"/>
                    <a:pt x="2406" y="4395"/>
                    <a:pt x="2706" y="4256"/>
                  </a:cubicBezTo>
                  <a:cubicBezTo>
                    <a:pt x="2827" y="4195"/>
                    <a:pt x="2949" y="4134"/>
                    <a:pt x="3040" y="4043"/>
                  </a:cubicBezTo>
                  <a:lnTo>
                    <a:pt x="3496" y="3800"/>
                  </a:lnTo>
                  <a:cubicBezTo>
                    <a:pt x="2858" y="2705"/>
                    <a:pt x="2341" y="1520"/>
                    <a:pt x="2493" y="304"/>
                  </a:cubicBezTo>
                  <a:cubicBezTo>
                    <a:pt x="2189" y="243"/>
                    <a:pt x="1733" y="122"/>
                    <a:pt x="1429" y="61"/>
                  </a:cubicBezTo>
                  <a:cubicBezTo>
                    <a:pt x="1307" y="31"/>
                    <a:pt x="1155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76;p41">
              <a:extLst>
                <a:ext uri="{FF2B5EF4-FFF2-40B4-BE49-F238E27FC236}">
                  <a16:creationId xmlns:a16="http://schemas.microsoft.com/office/drawing/2014/main" id="{9BF167CE-ED12-4D48-9132-E10AA05A031A}"/>
                </a:ext>
              </a:extLst>
            </p:cNvPr>
            <p:cNvSpPr/>
            <p:nvPr/>
          </p:nvSpPr>
          <p:spPr>
            <a:xfrm>
              <a:off x="5627563" y="1730983"/>
              <a:ext cx="102028" cy="144765"/>
            </a:xfrm>
            <a:custGeom>
              <a:avLst/>
              <a:gdLst/>
              <a:ahLst/>
              <a:cxnLst/>
              <a:rect l="l" t="t" r="r" b="b"/>
              <a:pathLst>
                <a:path w="1886" h="2676" extrusionOk="0">
                  <a:moveTo>
                    <a:pt x="1" y="1"/>
                  </a:moveTo>
                  <a:cubicBezTo>
                    <a:pt x="122" y="852"/>
                    <a:pt x="305" y="2037"/>
                    <a:pt x="1065" y="2463"/>
                  </a:cubicBezTo>
                  <a:cubicBezTo>
                    <a:pt x="1338" y="2584"/>
                    <a:pt x="1612" y="2645"/>
                    <a:pt x="1885" y="2675"/>
                  </a:cubicBezTo>
                  <a:cubicBezTo>
                    <a:pt x="1521" y="1916"/>
                    <a:pt x="1369" y="1095"/>
                    <a:pt x="1460" y="274"/>
                  </a:cubicBezTo>
                  <a:cubicBezTo>
                    <a:pt x="1156" y="213"/>
                    <a:pt x="700" y="92"/>
                    <a:pt x="396" y="31"/>
                  </a:cubicBezTo>
                  <a:cubicBezTo>
                    <a:pt x="274" y="1"/>
                    <a:pt x="122" y="1"/>
                    <a:pt x="1" y="1"/>
                  </a:cubicBezTo>
                  <a:close/>
                </a:path>
              </a:pathLst>
            </a:custGeom>
            <a:solidFill>
              <a:srgbClr val="2F130C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77;p41">
              <a:extLst>
                <a:ext uri="{FF2B5EF4-FFF2-40B4-BE49-F238E27FC236}">
                  <a16:creationId xmlns:a16="http://schemas.microsoft.com/office/drawing/2014/main" id="{63963844-14CA-4CCC-99C3-A801FECD510E}"/>
                </a:ext>
              </a:extLst>
            </p:cNvPr>
            <p:cNvSpPr/>
            <p:nvPr/>
          </p:nvSpPr>
          <p:spPr>
            <a:xfrm>
              <a:off x="5533866" y="1418949"/>
              <a:ext cx="237055" cy="405839"/>
            </a:xfrm>
            <a:custGeom>
              <a:avLst/>
              <a:gdLst/>
              <a:ahLst/>
              <a:cxnLst/>
              <a:rect l="l" t="t" r="r" b="b"/>
              <a:pathLst>
                <a:path w="4382" h="7502" extrusionOk="0">
                  <a:moveTo>
                    <a:pt x="2093" y="0"/>
                  </a:moveTo>
                  <a:cubicBezTo>
                    <a:pt x="1234" y="0"/>
                    <a:pt x="379" y="490"/>
                    <a:pt x="91" y="1574"/>
                  </a:cubicBezTo>
                  <a:lnTo>
                    <a:pt x="61" y="1635"/>
                  </a:lnTo>
                  <a:lnTo>
                    <a:pt x="61" y="1696"/>
                  </a:lnTo>
                  <a:cubicBezTo>
                    <a:pt x="31" y="1726"/>
                    <a:pt x="0" y="1756"/>
                    <a:pt x="0" y="1787"/>
                  </a:cubicBezTo>
                  <a:lnTo>
                    <a:pt x="0" y="1848"/>
                  </a:lnTo>
                  <a:lnTo>
                    <a:pt x="0" y="1878"/>
                  </a:lnTo>
                  <a:cubicBezTo>
                    <a:pt x="0" y="1878"/>
                    <a:pt x="0" y="1908"/>
                    <a:pt x="0" y="1908"/>
                  </a:cubicBezTo>
                  <a:lnTo>
                    <a:pt x="0" y="1969"/>
                  </a:lnTo>
                  <a:lnTo>
                    <a:pt x="0" y="2000"/>
                  </a:lnTo>
                  <a:cubicBezTo>
                    <a:pt x="0" y="2030"/>
                    <a:pt x="0" y="2030"/>
                    <a:pt x="0" y="2060"/>
                  </a:cubicBezTo>
                  <a:cubicBezTo>
                    <a:pt x="0" y="2091"/>
                    <a:pt x="0" y="2121"/>
                    <a:pt x="0" y="2152"/>
                  </a:cubicBezTo>
                  <a:cubicBezTo>
                    <a:pt x="0" y="2182"/>
                    <a:pt x="0" y="2182"/>
                    <a:pt x="0" y="2182"/>
                  </a:cubicBezTo>
                  <a:lnTo>
                    <a:pt x="0" y="2243"/>
                  </a:lnTo>
                  <a:lnTo>
                    <a:pt x="0" y="2273"/>
                  </a:lnTo>
                  <a:lnTo>
                    <a:pt x="0" y="2304"/>
                  </a:lnTo>
                  <a:cubicBezTo>
                    <a:pt x="0" y="2304"/>
                    <a:pt x="0" y="2334"/>
                    <a:pt x="0" y="2334"/>
                  </a:cubicBezTo>
                  <a:lnTo>
                    <a:pt x="0" y="2395"/>
                  </a:lnTo>
                  <a:cubicBezTo>
                    <a:pt x="0" y="2395"/>
                    <a:pt x="0" y="2425"/>
                    <a:pt x="0" y="2425"/>
                  </a:cubicBezTo>
                  <a:lnTo>
                    <a:pt x="0" y="2547"/>
                  </a:lnTo>
                  <a:lnTo>
                    <a:pt x="61" y="3185"/>
                  </a:lnTo>
                  <a:lnTo>
                    <a:pt x="122" y="3550"/>
                  </a:lnTo>
                  <a:lnTo>
                    <a:pt x="213" y="5009"/>
                  </a:lnTo>
                  <a:lnTo>
                    <a:pt x="243" y="5525"/>
                  </a:lnTo>
                  <a:cubicBezTo>
                    <a:pt x="274" y="6225"/>
                    <a:pt x="669" y="6863"/>
                    <a:pt x="1277" y="7228"/>
                  </a:cubicBezTo>
                  <a:cubicBezTo>
                    <a:pt x="1581" y="7410"/>
                    <a:pt x="1946" y="7501"/>
                    <a:pt x="2341" y="7501"/>
                  </a:cubicBezTo>
                  <a:lnTo>
                    <a:pt x="2432" y="7501"/>
                  </a:lnTo>
                  <a:cubicBezTo>
                    <a:pt x="2584" y="7501"/>
                    <a:pt x="2736" y="7471"/>
                    <a:pt x="2888" y="7440"/>
                  </a:cubicBezTo>
                  <a:lnTo>
                    <a:pt x="2949" y="7410"/>
                  </a:lnTo>
                  <a:lnTo>
                    <a:pt x="3040" y="7410"/>
                  </a:lnTo>
                  <a:lnTo>
                    <a:pt x="3101" y="7380"/>
                  </a:lnTo>
                  <a:cubicBezTo>
                    <a:pt x="3192" y="7349"/>
                    <a:pt x="3283" y="7319"/>
                    <a:pt x="3374" y="7258"/>
                  </a:cubicBezTo>
                  <a:cubicBezTo>
                    <a:pt x="3496" y="7197"/>
                    <a:pt x="3617" y="7106"/>
                    <a:pt x="3709" y="7015"/>
                  </a:cubicBezTo>
                  <a:lnTo>
                    <a:pt x="3769" y="6954"/>
                  </a:lnTo>
                  <a:cubicBezTo>
                    <a:pt x="3830" y="6893"/>
                    <a:pt x="3861" y="6863"/>
                    <a:pt x="3921" y="6802"/>
                  </a:cubicBezTo>
                  <a:lnTo>
                    <a:pt x="3982" y="6741"/>
                  </a:lnTo>
                  <a:cubicBezTo>
                    <a:pt x="3982" y="6711"/>
                    <a:pt x="3982" y="6711"/>
                    <a:pt x="4013" y="6711"/>
                  </a:cubicBezTo>
                  <a:lnTo>
                    <a:pt x="4073" y="6620"/>
                  </a:lnTo>
                  <a:cubicBezTo>
                    <a:pt x="4134" y="6498"/>
                    <a:pt x="4225" y="6377"/>
                    <a:pt x="4286" y="6255"/>
                  </a:cubicBezTo>
                  <a:cubicBezTo>
                    <a:pt x="4256" y="6225"/>
                    <a:pt x="4256" y="6194"/>
                    <a:pt x="4286" y="6194"/>
                  </a:cubicBezTo>
                  <a:cubicBezTo>
                    <a:pt x="4286" y="6133"/>
                    <a:pt x="4316" y="6073"/>
                    <a:pt x="4347" y="6012"/>
                  </a:cubicBezTo>
                  <a:lnTo>
                    <a:pt x="4347" y="5921"/>
                  </a:lnTo>
                  <a:lnTo>
                    <a:pt x="4347" y="5890"/>
                  </a:lnTo>
                  <a:lnTo>
                    <a:pt x="4347" y="5769"/>
                  </a:lnTo>
                  <a:lnTo>
                    <a:pt x="4347" y="5677"/>
                  </a:lnTo>
                  <a:cubicBezTo>
                    <a:pt x="4347" y="5647"/>
                    <a:pt x="4347" y="5617"/>
                    <a:pt x="4347" y="5586"/>
                  </a:cubicBezTo>
                  <a:lnTo>
                    <a:pt x="4347" y="5465"/>
                  </a:lnTo>
                  <a:lnTo>
                    <a:pt x="4377" y="5373"/>
                  </a:lnTo>
                  <a:lnTo>
                    <a:pt x="4225" y="2334"/>
                  </a:lnTo>
                  <a:cubicBezTo>
                    <a:pt x="4381" y="861"/>
                    <a:pt x="3233" y="0"/>
                    <a:pt x="2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78;p41">
              <a:extLst>
                <a:ext uri="{FF2B5EF4-FFF2-40B4-BE49-F238E27FC236}">
                  <a16:creationId xmlns:a16="http://schemas.microsoft.com/office/drawing/2014/main" id="{F93FD64C-8348-4B4C-A3C5-AE933615DC01}"/>
                </a:ext>
              </a:extLst>
            </p:cNvPr>
            <p:cNvSpPr/>
            <p:nvPr/>
          </p:nvSpPr>
          <p:spPr>
            <a:xfrm>
              <a:off x="5525550" y="1410649"/>
              <a:ext cx="237026" cy="227473"/>
            </a:xfrm>
            <a:custGeom>
              <a:avLst/>
              <a:gdLst/>
              <a:ahLst/>
              <a:cxnLst/>
              <a:rect l="l" t="t" r="r" b="b"/>
              <a:pathLst>
                <a:path w="3922" h="3314" extrusionOk="0">
                  <a:moveTo>
                    <a:pt x="2052" y="1"/>
                  </a:moveTo>
                  <a:cubicBezTo>
                    <a:pt x="1307" y="1"/>
                    <a:pt x="562" y="396"/>
                    <a:pt x="182" y="1186"/>
                  </a:cubicBezTo>
                  <a:lnTo>
                    <a:pt x="152" y="1247"/>
                  </a:lnTo>
                  <a:lnTo>
                    <a:pt x="122" y="1308"/>
                  </a:lnTo>
                  <a:cubicBezTo>
                    <a:pt x="122" y="1338"/>
                    <a:pt x="122" y="1369"/>
                    <a:pt x="91" y="1399"/>
                  </a:cubicBezTo>
                  <a:lnTo>
                    <a:pt x="91" y="1429"/>
                  </a:lnTo>
                  <a:lnTo>
                    <a:pt x="91" y="1490"/>
                  </a:lnTo>
                  <a:cubicBezTo>
                    <a:pt x="91" y="1490"/>
                    <a:pt x="91" y="1490"/>
                    <a:pt x="91" y="1521"/>
                  </a:cubicBezTo>
                  <a:lnTo>
                    <a:pt x="91" y="1551"/>
                  </a:lnTo>
                  <a:lnTo>
                    <a:pt x="91" y="1612"/>
                  </a:lnTo>
                  <a:cubicBezTo>
                    <a:pt x="91" y="1612"/>
                    <a:pt x="91" y="1642"/>
                    <a:pt x="91" y="1642"/>
                  </a:cubicBezTo>
                  <a:cubicBezTo>
                    <a:pt x="91" y="1673"/>
                    <a:pt x="91" y="1703"/>
                    <a:pt x="91" y="1733"/>
                  </a:cubicBezTo>
                  <a:cubicBezTo>
                    <a:pt x="91" y="1733"/>
                    <a:pt x="91" y="1764"/>
                    <a:pt x="91" y="1764"/>
                  </a:cubicBezTo>
                  <a:cubicBezTo>
                    <a:pt x="91" y="1764"/>
                    <a:pt x="91" y="1794"/>
                    <a:pt x="91" y="1794"/>
                  </a:cubicBezTo>
                  <a:lnTo>
                    <a:pt x="91" y="1825"/>
                  </a:lnTo>
                  <a:lnTo>
                    <a:pt x="91" y="1855"/>
                  </a:lnTo>
                  <a:lnTo>
                    <a:pt x="91" y="1916"/>
                  </a:lnTo>
                  <a:cubicBezTo>
                    <a:pt x="91" y="1916"/>
                    <a:pt x="91" y="1916"/>
                    <a:pt x="91" y="1946"/>
                  </a:cubicBezTo>
                  <a:lnTo>
                    <a:pt x="91" y="1977"/>
                  </a:lnTo>
                  <a:cubicBezTo>
                    <a:pt x="91" y="2007"/>
                    <a:pt x="91" y="2007"/>
                    <a:pt x="91" y="2037"/>
                  </a:cubicBezTo>
                  <a:lnTo>
                    <a:pt x="91" y="2129"/>
                  </a:lnTo>
                  <a:lnTo>
                    <a:pt x="0" y="2858"/>
                  </a:lnTo>
                  <a:lnTo>
                    <a:pt x="0" y="3314"/>
                  </a:lnTo>
                  <a:cubicBezTo>
                    <a:pt x="821" y="2980"/>
                    <a:pt x="1337" y="2189"/>
                    <a:pt x="1307" y="1338"/>
                  </a:cubicBezTo>
                  <a:cubicBezTo>
                    <a:pt x="1307" y="1238"/>
                    <a:pt x="1391" y="1179"/>
                    <a:pt x="1471" y="1179"/>
                  </a:cubicBezTo>
                  <a:cubicBezTo>
                    <a:pt x="1488" y="1179"/>
                    <a:pt x="1504" y="1181"/>
                    <a:pt x="1520" y="1186"/>
                  </a:cubicBezTo>
                  <a:cubicBezTo>
                    <a:pt x="1892" y="1365"/>
                    <a:pt x="2292" y="1449"/>
                    <a:pt x="2694" y="1449"/>
                  </a:cubicBezTo>
                  <a:cubicBezTo>
                    <a:pt x="3113" y="1449"/>
                    <a:pt x="3533" y="1357"/>
                    <a:pt x="3921" y="1186"/>
                  </a:cubicBezTo>
                  <a:cubicBezTo>
                    <a:pt x="3541" y="396"/>
                    <a:pt x="2796" y="1"/>
                    <a:pt x="2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79;p41">
              <a:extLst>
                <a:ext uri="{FF2B5EF4-FFF2-40B4-BE49-F238E27FC236}">
                  <a16:creationId xmlns:a16="http://schemas.microsoft.com/office/drawing/2014/main" id="{109DCA84-F442-4F41-90D4-D97CBB1DAB72}"/>
                </a:ext>
              </a:extLst>
            </p:cNvPr>
            <p:cNvSpPr/>
            <p:nvPr/>
          </p:nvSpPr>
          <p:spPr>
            <a:xfrm>
              <a:off x="5476306" y="1610887"/>
              <a:ext cx="103164" cy="88071"/>
            </a:xfrm>
            <a:custGeom>
              <a:avLst/>
              <a:gdLst/>
              <a:ahLst/>
              <a:cxnLst/>
              <a:rect l="l" t="t" r="r" b="b"/>
              <a:pathLst>
                <a:path w="1907" h="1628" extrusionOk="0">
                  <a:moveTo>
                    <a:pt x="798" y="1"/>
                  </a:moveTo>
                  <a:cubicBezTo>
                    <a:pt x="786" y="1"/>
                    <a:pt x="773" y="1"/>
                    <a:pt x="760" y="2"/>
                  </a:cubicBezTo>
                  <a:cubicBezTo>
                    <a:pt x="335" y="32"/>
                    <a:pt x="0" y="427"/>
                    <a:pt x="0" y="853"/>
                  </a:cubicBezTo>
                  <a:cubicBezTo>
                    <a:pt x="20" y="1332"/>
                    <a:pt x="421" y="1628"/>
                    <a:pt x="831" y="1628"/>
                  </a:cubicBezTo>
                  <a:cubicBezTo>
                    <a:pt x="1045" y="1628"/>
                    <a:pt x="1262" y="1547"/>
                    <a:pt x="1429" y="1370"/>
                  </a:cubicBezTo>
                  <a:cubicBezTo>
                    <a:pt x="1907" y="832"/>
                    <a:pt x="1504" y="1"/>
                    <a:pt x="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0;p41">
              <a:extLst>
                <a:ext uri="{FF2B5EF4-FFF2-40B4-BE49-F238E27FC236}">
                  <a16:creationId xmlns:a16="http://schemas.microsoft.com/office/drawing/2014/main" id="{FBD97A39-6C0E-43AC-A606-8C8E2D4FA669}"/>
                </a:ext>
              </a:extLst>
            </p:cNvPr>
            <p:cNvSpPr/>
            <p:nvPr/>
          </p:nvSpPr>
          <p:spPr>
            <a:xfrm>
              <a:off x="5713090" y="3695967"/>
              <a:ext cx="184202" cy="743300"/>
            </a:xfrm>
            <a:custGeom>
              <a:avLst/>
              <a:gdLst/>
              <a:ahLst/>
              <a:cxnLst/>
              <a:rect l="l" t="t" r="r" b="b"/>
              <a:pathLst>
                <a:path w="3405" h="13740" extrusionOk="0">
                  <a:moveTo>
                    <a:pt x="0" y="0"/>
                  </a:moveTo>
                  <a:lnTo>
                    <a:pt x="183" y="13739"/>
                  </a:lnTo>
                  <a:lnTo>
                    <a:pt x="2918" y="13435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1;p41">
              <a:extLst>
                <a:ext uri="{FF2B5EF4-FFF2-40B4-BE49-F238E27FC236}">
                  <a16:creationId xmlns:a16="http://schemas.microsoft.com/office/drawing/2014/main" id="{98728C28-E521-4B6C-819A-FFEC79190EEC}"/>
                </a:ext>
              </a:extLst>
            </p:cNvPr>
            <p:cNvSpPr/>
            <p:nvPr/>
          </p:nvSpPr>
          <p:spPr>
            <a:xfrm>
              <a:off x="5715308" y="1942234"/>
              <a:ext cx="1153791" cy="344601"/>
            </a:xfrm>
            <a:custGeom>
              <a:avLst/>
              <a:gdLst/>
              <a:ahLst/>
              <a:cxnLst/>
              <a:rect l="l" t="t" r="r" b="b"/>
              <a:pathLst>
                <a:path w="21328" h="6370" extrusionOk="0">
                  <a:moveTo>
                    <a:pt x="2934" y="1"/>
                  </a:moveTo>
                  <a:cubicBezTo>
                    <a:pt x="940" y="1"/>
                    <a:pt x="0" y="2949"/>
                    <a:pt x="2087" y="3938"/>
                  </a:cubicBezTo>
                  <a:cubicBezTo>
                    <a:pt x="2969" y="4302"/>
                    <a:pt x="3850" y="4637"/>
                    <a:pt x="4762" y="4880"/>
                  </a:cubicBezTo>
                  <a:cubicBezTo>
                    <a:pt x="5643" y="5154"/>
                    <a:pt x="6525" y="5366"/>
                    <a:pt x="7406" y="5549"/>
                  </a:cubicBezTo>
                  <a:cubicBezTo>
                    <a:pt x="8318" y="5731"/>
                    <a:pt x="9169" y="5883"/>
                    <a:pt x="10081" y="6005"/>
                  </a:cubicBezTo>
                  <a:cubicBezTo>
                    <a:pt x="10963" y="6157"/>
                    <a:pt x="11844" y="6248"/>
                    <a:pt x="12786" y="6339"/>
                  </a:cubicBezTo>
                  <a:lnTo>
                    <a:pt x="12969" y="6369"/>
                  </a:lnTo>
                  <a:lnTo>
                    <a:pt x="13242" y="6369"/>
                  </a:lnTo>
                  <a:cubicBezTo>
                    <a:pt x="14428" y="6096"/>
                    <a:pt x="15644" y="5853"/>
                    <a:pt x="16829" y="5549"/>
                  </a:cubicBezTo>
                  <a:cubicBezTo>
                    <a:pt x="18014" y="5275"/>
                    <a:pt x="19200" y="4941"/>
                    <a:pt x="20385" y="4576"/>
                  </a:cubicBezTo>
                  <a:cubicBezTo>
                    <a:pt x="21328" y="4272"/>
                    <a:pt x="21145" y="2904"/>
                    <a:pt x="20173" y="2813"/>
                  </a:cubicBezTo>
                  <a:cubicBezTo>
                    <a:pt x="18926" y="2752"/>
                    <a:pt x="17711" y="2722"/>
                    <a:pt x="16495" y="2722"/>
                  </a:cubicBezTo>
                  <a:cubicBezTo>
                    <a:pt x="15378" y="2722"/>
                    <a:pt x="14285" y="2746"/>
                    <a:pt x="13195" y="2795"/>
                  </a:cubicBezTo>
                  <a:lnTo>
                    <a:pt x="13195" y="2795"/>
                  </a:lnTo>
                  <a:cubicBezTo>
                    <a:pt x="12427" y="2619"/>
                    <a:pt x="11604" y="2441"/>
                    <a:pt x="10811" y="2236"/>
                  </a:cubicBezTo>
                  <a:cubicBezTo>
                    <a:pt x="9990" y="2053"/>
                    <a:pt x="9169" y="1840"/>
                    <a:pt x="8349" y="1628"/>
                  </a:cubicBezTo>
                  <a:cubicBezTo>
                    <a:pt x="7558" y="1384"/>
                    <a:pt x="6738" y="1141"/>
                    <a:pt x="5947" y="929"/>
                  </a:cubicBezTo>
                  <a:cubicBezTo>
                    <a:pt x="5157" y="685"/>
                    <a:pt x="4397" y="442"/>
                    <a:pt x="3668" y="169"/>
                  </a:cubicBezTo>
                  <a:lnTo>
                    <a:pt x="3607" y="108"/>
                  </a:lnTo>
                  <a:cubicBezTo>
                    <a:pt x="3372" y="34"/>
                    <a:pt x="3147" y="1"/>
                    <a:pt x="2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2;p41">
              <a:extLst>
                <a:ext uri="{FF2B5EF4-FFF2-40B4-BE49-F238E27FC236}">
                  <a16:creationId xmlns:a16="http://schemas.microsoft.com/office/drawing/2014/main" id="{EFAE7DC2-9402-44AB-8D3E-317060FC45E0}"/>
                </a:ext>
              </a:extLst>
            </p:cNvPr>
            <p:cNvSpPr/>
            <p:nvPr/>
          </p:nvSpPr>
          <p:spPr>
            <a:xfrm>
              <a:off x="4862950" y="1963765"/>
              <a:ext cx="651658" cy="956985"/>
            </a:xfrm>
            <a:custGeom>
              <a:avLst/>
              <a:gdLst/>
              <a:ahLst/>
              <a:cxnLst/>
              <a:rect l="l" t="t" r="r" b="b"/>
              <a:pathLst>
                <a:path w="12046" h="17690" extrusionOk="0">
                  <a:moveTo>
                    <a:pt x="9020" y="1"/>
                  </a:moveTo>
                  <a:cubicBezTo>
                    <a:pt x="8490" y="1"/>
                    <a:pt x="7941" y="227"/>
                    <a:pt x="7478" y="774"/>
                  </a:cubicBezTo>
                  <a:lnTo>
                    <a:pt x="639" y="8221"/>
                  </a:lnTo>
                  <a:lnTo>
                    <a:pt x="457" y="8433"/>
                  </a:lnTo>
                  <a:cubicBezTo>
                    <a:pt x="122" y="8798"/>
                    <a:pt x="1" y="9315"/>
                    <a:pt x="122" y="9832"/>
                  </a:cubicBezTo>
                  <a:lnTo>
                    <a:pt x="1916" y="16944"/>
                  </a:lnTo>
                  <a:cubicBezTo>
                    <a:pt x="2042" y="17450"/>
                    <a:pt x="2455" y="17690"/>
                    <a:pt x="2868" y="17690"/>
                  </a:cubicBezTo>
                  <a:cubicBezTo>
                    <a:pt x="3348" y="17690"/>
                    <a:pt x="3828" y="17366"/>
                    <a:pt x="3861" y="16762"/>
                  </a:cubicBezTo>
                  <a:lnTo>
                    <a:pt x="4198" y="10484"/>
                  </a:lnTo>
                  <a:lnTo>
                    <a:pt x="4198" y="10484"/>
                  </a:lnTo>
                  <a:lnTo>
                    <a:pt x="10548" y="3570"/>
                  </a:lnTo>
                  <a:lnTo>
                    <a:pt x="10518" y="3570"/>
                  </a:lnTo>
                  <a:cubicBezTo>
                    <a:pt x="12046" y="2042"/>
                    <a:pt x="10614" y="1"/>
                    <a:pt x="9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3;p41">
              <a:extLst>
                <a:ext uri="{FF2B5EF4-FFF2-40B4-BE49-F238E27FC236}">
                  <a16:creationId xmlns:a16="http://schemas.microsoft.com/office/drawing/2014/main" id="{2B5A8D6B-8DD7-4234-86A3-57D1CBD7808B}"/>
                </a:ext>
              </a:extLst>
            </p:cNvPr>
            <p:cNvSpPr/>
            <p:nvPr/>
          </p:nvSpPr>
          <p:spPr>
            <a:xfrm>
              <a:off x="4953401" y="2877093"/>
              <a:ext cx="167756" cy="227480"/>
            </a:xfrm>
            <a:custGeom>
              <a:avLst/>
              <a:gdLst/>
              <a:ahLst/>
              <a:cxnLst/>
              <a:rect l="l" t="t" r="r" b="b"/>
              <a:pathLst>
                <a:path w="3101" h="4205" extrusionOk="0">
                  <a:moveTo>
                    <a:pt x="1794" y="0"/>
                  </a:moveTo>
                  <a:lnTo>
                    <a:pt x="426" y="395"/>
                  </a:lnTo>
                  <a:cubicBezTo>
                    <a:pt x="396" y="395"/>
                    <a:pt x="396" y="426"/>
                    <a:pt x="396" y="426"/>
                  </a:cubicBezTo>
                  <a:lnTo>
                    <a:pt x="92" y="2067"/>
                  </a:lnTo>
                  <a:cubicBezTo>
                    <a:pt x="1" y="2402"/>
                    <a:pt x="183" y="2766"/>
                    <a:pt x="487" y="2918"/>
                  </a:cubicBezTo>
                  <a:lnTo>
                    <a:pt x="1368" y="3374"/>
                  </a:lnTo>
                  <a:cubicBezTo>
                    <a:pt x="1399" y="3374"/>
                    <a:pt x="1399" y="3405"/>
                    <a:pt x="1399" y="3405"/>
                  </a:cubicBezTo>
                  <a:lnTo>
                    <a:pt x="1429" y="3617"/>
                  </a:lnTo>
                  <a:cubicBezTo>
                    <a:pt x="1511" y="3972"/>
                    <a:pt x="1813" y="4204"/>
                    <a:pt x="2160" y="4204"/>
                  </a:cubicBezTo>
                  <a:cubicBezTo>
                    <a:pt x="2199" y="4204"/>
                    <a:pt x="2240" y="4201"/>
                    <a:pt x="2280" y="4195"/>
                  </a:cubicBezTo>
                  <a:cubicBezTo>
                    <a:pt x="2311" y="4195"/>
                    <a:pt x="2311" y="4165"/>
                    <a:pt x="2311" y="4134"/>
                  </a:cubicBezTo>
                  <a:lnTo>
                    <a:pt x="2280" y="3010"/>
                  </a:lnTo>
                  <a:cubicBezTo>
                    <a:pt x="2280" y="2979"/>
                    <a:pt x="2280" y="2979"/>
                    <a:pt x="2280" y="2979"/>
                  </a:cubicBezTo>
                  <a:lnTo>
                    <a:pt x="2706" y="2645"/>
                  </a:lnTo>
                  <a:cubicBezTo>
                    <a:pt x="3010" y="2371"/>
                    <a:pt x="3101" y="1915"/>
                    <a:pt x="2858" y="1581"/>
                  </a:cubicBezTo>
                  <a:lnTo>
                    <a:pt x="18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84;p41">
              <a:extLst>
                <a:ext uri="{FF2B5EF4-FFF2-40B4-BE49-F238E27FC236}">
                  <a16:creationId xmlns:a16="http://schemas.microsoft.com/office/drawing/2014/main" id="{C819A5F0-3F3B-4590-AE5B-24C8E70B93E9}"/>
                </a:ext>
              </a:extLst>
            </p:cNvPr>
            <p:cNvSpPr/>
            <p:nvPr/>
          </p:nvSpPr>
          <p:spPr>
            <a:xfrm>
              <a:off x="4941878" y="2862270"/>
              <a:ext cx="148065" cy="46091"/>
            </a:xfrm>
            <a:custGeom>
              <a:avLst/>
              <a:gdLst/>
              <a:ahLst/>
              <a:cxnLst/>
              <a:rect l="l" t="t" r="r" b="b"/>
              <a:pathLst>
                <a:path w="2737" h="852" extrusionOk="0">
                  <a:moveTo>
                    <a:pt x="457" y="1"/>
                  </a:moveTo>
                  <a:cubicBezTo>
                    <a:pt x="214" y="1"/>
                    <a:pt x="1" y="183"/>
                    <a:pt x="31" y="426"/>
                  </a:cubicBezTo>
                  <a:cubicBezTo>
                    <a:pt x="31" y="669"/>
                    <a:pt x="214" y="852"/>
                    <a:pt x="457" y="852"/>
                  </a:cubicBezTo>
                  <a:lnTo>
                    <a:pt x="2311" y="852"/>
                  </a:lnTo>
                  <a:cubicBezTo>
                    <a:pt x="2524" y="852"/>
                    <a:pt x="2736" y="669"/>
                    <a:pt x="2736" y="426"/>
                  </a:cubicBezTo>
                  <a:cubicBezTo>
                    <a:pt x="2736" y="183"/>
                    <a:pt x="2524" y="1"/>
                    <a:pt x="2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85;p41">
              <a:extLst>
                <a:ext uri="{FF2B5EF4-FFF2-40B4-BE49-F238E27FC236}">
                  <a16:creationId xmlns:a16="http://schemas.microsoft.com/office/drawing/2014/main" id="{C7D807DE-2ABC-410F-820B-077F2FC4D766}"/>
                </a:ext>
              </a:extLst>
            </p:cNvPr>
            <p:cNvSpPr/>
            <p:nvPr/>
          </p:nvSpPr>
          <p:spPr>
            <a:xfrm>
              <a:off x="6788493" y="1988704"/>
              <a:ext cx="258207" cy="201892"/>
            </a:xfrm>
            <a:custGeom>
              <a:avLst/>
              <a:gdLst/>
              <a:ahLst/>
              <a:cxnLst/>
              <a:rect l="l" t="t" r="r" b="b"/>
              <a:pathLst>
                <a:path w="4773" h="3732" extrusionOk="0">
                  <a:moveTo>
                    <a:pt x="2584" y="0"/>
                  </a:moveTo>
                  <a:cubicBezTo>
                    <a:pt x="2221" y="0"/>
                    <a:pt x="0" y="2562"/>
                    <a:pt x="0" y="2562"/>
                  </a:cubicBezTo>
                  <a:lnTo>
                    <a:pt x="517" y="3717"/>
                  </a:lnTo>
                  <a:cubicBezTo>
                    <a:pt x="517" y="3717"/>
                    <a:pt x="929" y="3732"/>
                    <a:pt x="1466" y="3732"/>
                  </a:cubicBezTo>
                  <a:cubicBezTo>
                    <a:pt x="2473" y="3732"/>
                    <a:pt x="3921" y="3680"/>
                    <a:pt x="3921" y="3383"/>
                  </a:cubicBezTo>
                  <a:cubicBezTo>
                    <a:pt x="3921" y="3109"/>
                    <a:pt x="2584" y="2988"/>
                    <a:pt x="2584" y="2988"/>
                  </a:cubicBezTo>
                  <a:cubicBezTo>
                    <a:pt x="2584" y="2988"/>
                    <a:pt x="4772" y="1498"/>
                    <a:pt x="4590" y="1194"/>
                  </a:cubicBezTo>
                  <a:cubicBezTo>
                    <a:pt x="4573" y="1160"/>
                    <a:pt x="4537" y="1145"/>
                    <a:pt x="4487" y="1145"/>
                  </a:cubicBezTo>
                  <a:cubicBezTo>
                    <a:pt x="4087" y="1145"/>
                    <a:pt x="2766" y="2106"/>
                    <a:pt x="2766" y="2106"/>
                  </a:cubicBezTo>
                  <a:cubicBezTo>
                    <a:pt x="2766" y="2106"/>
                    <a:pt x="4438" y="708"/>
                    <a:pt x="4195" y="373"/>
                  </a:cubicBezTo>
                  <a:cubicBezTo>
                    <a:pt x="4173" y="347"/>
                    <a:pt x="4142" y="335"/>
                    <a:pt x="4103" y="335"/>
                  </a:cubicBezTo>
                  <a:cubicBezTo>
                    <a:pt x="3697" y="335"/>
                    <a:pt x="2432" y="1650"/>
                    <a:pt x="2432" y="1650"/>
                  </a:cubicBezTo>
                  <a:cubicBezTo>
                    <a:pt x="2432" y="1650"/>
                    <a:pt x="3769" y="161"/>
                    <a:pt x="3435" y="9"/>
                  </a:cubicBezTo>
                  <a:cubicBezTo>
                    <a:pt x="3427" y="6"/>
                    <a:pt x="3418" y="4"/>
                    <a:pt x="3408" y="4"/>
                  </a:cubicBezTo>
                  <a:cubicBezTo>
                    <a:pt x="3117" y="4"/>
                    <a:pt x="2037" y="1255"/>
                    <a:pt x="2037" y="1255"/>
                  </a:cubicBezTo>
                  <a:cubicBezTo>
                    <a:pt x="2037" y="1255"/>
                    <a:pt x="2857" y="191"/>
                    <a:pt x="2614" y="9"/>
                  </a:cubicBezTo>
                  <a:cubicBezTo>
                    <a:pt x="2606" y="3"/>
                    <a:pt x="2596" y="0"/>
                    <a:pt x="2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86;p41">
              <a:extLst>
                <a:ext uri="{FF2B5EF4-FFF2-40B4-BE49-F238E27FC236}">
                  <a16:creationId xmlns:a16="http://schemas.microsoft.com/office/drawing/2014/main" id="{8A696010-B4DA-4FE7-8056-A8904AC66EB2}"/>
                </a:ext>
              </a:extLst>
            </p:cNvPr>
            <p:cNvSpPr/>
            <p:nvPr/>
          </p:nvSpPr>
          <p:spPr>
            <a:xfrm>
              <a:off x="6760524" y="2070445"/>
              <a:ext cx="106951" cy="157370"/>
            </a:xfrm>
            <a:custGeom>
              <a:avLst/>
              <a:gdLst/>
              <a:ahLst/>
              <a:cxnLst/>
              <a:rect l="l" t="t" r="r" b="b"/>
              <a:pathLst>
                <a:path w="1977" h="2909" extrusionOk="0">
                  <a:moveTo>
                    <a:pt x="564" y="0"/>
                  </a:moveTo>
                  <a:cubicBezTo>
                    <a:pt x="498" y="0"/>
                    <a:pt x="430" y="15"/>
                    <a:pt x="365" y="48"/>
                  </a:cubicBezTo>
                  <a:cubicBezTo>
                    <a:pt x="122" y="169"/>
                    <a:pt x="0" y="443"/>
                    <a:pt x="122" y="686"/>
                  </a:cubicBezTo>
                  <a:lnTo>
                    <a:pt x="973" y="2601"/>
                  </a:lnTo>
                  <a:cubicBezTo>
                    <a:pt x="1042" y="2806"/>
                    <a:pt x="1230" y="2909"/>
                    <a:pt x="1422" y="2909"/>
                  </a:cubicBezTo>
                  <a:cubicBezTo>
                    <a:pt x="1486" y="2909"/>
                    <a:pt x="1551" y="2897"/>
                    <a:pt x="1611" y="2875"/>
                  </a:cubicBezTo>
                  <a:cubicBezTo>
                    <a:pt x="1855" y="2753"/>
                    <a:pt x="1976" y="2449"/>
                    <a:pt x="1855" y="2206"/>
                  </a:cubicBezTo>
                  <a:lnTo>
                    <a:pt x="1004" y="291"/>
                  </a:lnTo>
                  <a:cubicBezTo>
                    <a:pt x="915" y="113"/>
                    <a:pt x="744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87;p41">
              <a:extLst>
                <a:ext uri="{FF2B5EF4-FFF2-40B4-BE49-F238E27FC236}">
                  <a16:creationId xmlns:a16="http://schemas.microsoft.com/office/drawing/2014/main" id="{0F942ABB-7105-435B-BB25-46A1F0756B9D}"/>
                </a:ext>
              </a:extLst>
            </p:cNvPr>
            <p:cNvSpPr/>
            <p:nvPr/>
          </p:nvSpPr>
          <p:spPr>
            <a:xfrm>
              <a:off x="5602894" y="1702528"/>
              <a:ext cx="103651" cy="61996"/>
            </a:xfrm>
            <a:custGeom>
              <a:avLst/>
              <a:gdLst/>
              <a:ahLst/>
              <a:cxnLst/>
              <a:rect l="l" t="t" r="r" b="b"/>
              <a:pathLst>
                <a:path w="1916" h="1146" extrusionOk="0">
                  <a:moveTo>
                    <a:pt x="610" y="0"/>
                  </a:moveTo>
                  <a:cubicBezTo>
                    <a:pt x="414" y="0"/>
                    <a:pt x="230" y="81"/>
                    <a:pt x="122" y="253"/>
                  </a:cubicBezTo>
                  <a:cubicBezTo>
                    <a:pt x="31" y="405"/>
                    <a:pt x="1" y="587"/>
                    <a:pt x="62" y="770"/>
                  </a:cubicBezTo>
                  <a:cubicBezTo>
                    <a:pt x="62" y="861"/>
                    <a:pt x="122" y="922"/>
                    <a:pt x="153" y="1013"/>
                  </a:cubicBezTo>
                  <a:cubicBezTo>
                    <a:pt x="269" y="1106"/>
                    <a:pt x="403" y="1146"/>
                    <a:pt x="541" y="1146"/>
                  </a:cubicBezTo>
                  <a:cubicBezTo>
                    <a:pt x="583" y="1146"/>
                    <a:pt x="627" y="1142"/>
                    <a:pt x="670" y="1135"/>
                  </a:cubicBezTo>
                  <a:cubicBezTo>
                    <a:pt x="913" y="1135"/>
                    <a:pt x="1186" y="1104"/>
                    <a:pt x="1429" y="1074"/>
                  </a:cubicBezTo>
                  <a:cubicBezTo>
                    <a:pt x="1521" y="1074"/>
                    <a:pt x="1642" y="1043"/>
                    <a:pt x="1703" y="952"/>
                  </a:cubicBezTo>
                  <a:cubicBezTo>
                    <a:pt x="1916" y="679"/>
                    <a:pt x="1065" y="101"/>
                    <a:pt x="852" y="40"/>
                  </a:cubicBezTo>
                  <a:cubicBezTo>
                    <a:pt x="772" y="14"/>
                    <a:pt x="690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88;p41">
              <a:extLst>
                <a:ext uri="{FF2B5EF4-FFF2-40B4-BE49-F238E27FC236}">
                  <a16:creationId xmlns:a16="http://schemas.microsoft.com/office/drawing/2014/main" id="{9559017C-4B87-46CA-AB9A-A0185E75A425}"/>
                </a:ext>
              </a:extLst>
            </p:cNvPr>
            <p:cNvSpPr/>
            <p:nvPr/>
          </p:nvSpPr>
          <p:spPr>
            <a:xfrm>
              <a:off x="5606194" y="1702528"/>
              <a:ext cx="70760" cy="23803"/>
            </a:xfrm>
            <a:custGeom>
              <a:avLst/>
              <a:gdLst/>
              <a:ahLst/>
              <a:cxnLst/>
              <a:rect l="l" t="t" r="r" b="b"/>
              <a:pathLst>
                <a:path w="1308" h="440" extrusionOk="0">
                  <a:moveTo>
                    <a:pt x="549" y="0"/>
                  </a:moveTo>
                  <a:cubicBezTo>
                    <a:pt x="353" y="0"/>
                    <a:pt x="169" y="81"/>
                    <a:pt x="61" y="253"/>
                  </a:cubicBezTo>
                  <a:cubicBezTo>
                    <a:pt x="31" y="283"/>
                    <a:pt x="31" y="314"/>
                    <a:pt x="1" y="344"/>
                  </a:cubicBezTo>
                  <a:cubicBezTo>
                    <a:pt x="229" y="409"/>
                    <a:pt x="466" y="440"/>
                    <a:pt x="702" y="440"/>
                  </a:cubicBezTo>
                  <a:cubicBezTo>
                    <a:pt x="906" y="440"/>
                    <a:pt x="1110" y="417"/>
                    <a:pt x="1308" y="375"/>
                  </a:cubicBezTo>
                  <a:cubicBezTo>
                    <a:pt x="1156" y="223"/>
                    <a:pt x="973" y="101"/>
                    <a:pt x="791" y="40"/>
                  </a:cubicBezTo>
                  <a:cubicBezTo>
                    <a:pt x="711" y="14"/>
                    <a:pt x="629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89;p41">
              <a:extLst>
                <a:ext uri="{FF2B5EF4-FFF2-40B4-BE49-F238E27FC236}">
                  <a16:creationId xmlns:a16="http://schemas.microsoft.com/office/drawing/2014/main" id="{A31C92EA-B76D-4618-83DB-4AD9B5204057}"/>
                </a:ext>
              </a:extLst>
            </p:cNvPr>
            <p:cNvSpPr/>
            <p:nvPr/>
          </p:nvSpPr>
          <p:spPr>
            <a:xfrm>
              <a:off x="5630862" y="1328119"/>
              <a:ext cx="6654" cy="47768"/>
            </a:xfrm>
            <a:custGeom>
              <a:avLst/>
              <a:gdLst/>
              <a:ahLst/>
              <a:cxnLst/>
              <a:rect l="l" t="t" r="r" b="b"/>
              <a:pathLst>
                <a:path w="123" h="883" fill="none" extrusionOk="0">
                  <a:moveTo>
                    <a:pt x="1" y="1"/>
                  </a:moveTo>
                  <a:cubicBezTo>
                    <a:pt x="31" y="305"/>
                    <a:pt x="61" y="578"/>
                    <a:pt x="122" y="8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90;p41">
              <a:extLst>
                <a:ext uri="{FF2B5EF4-FFF2-40B4-BE49-F238E27FC236}">
                  <a16:creationId xmlns:a16="http://schemas.microsoft.com/office/drawing/2014/main" id="{FE78AE83-2E81-4BCD-84EB-1649057F0640}"/>
                </a:ext>
              </a:extLst>
            </p:cNvPr>
            <p:cNvSpPr/>
            <p:nvPr/>
          </p:nvSpPr>
          <p:spPr>
            <a:xfrm>
              <a:off x="5606194" y="1158739"/>
              <a:ext cx="16500" cy="118474"/>
            </a:xfrm>
            <a:custGeom>
              <a:avLst/>
              <a:gdLst/>
              <a:ahLst/>
              <a:cxnLst/>
              <a:rect l="l" t="t" r="r" b="b"/>
              <a:pathLst>
                <a:path w="305" h="2190" fill="none" extrusionOk="0">
                  <a:moveTo>
                    <a:pt x="1" y="1"/>
                  </a:moveTo>
                  <a:cubicBezTo>
                    <a:pt x="61" y="487"/>
                    <a:pt x="244" y="1703"/>
                    <a:pt x="305" y="218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91;p41">
              <a:extLst>
                <a:ext uri="{FF2B5EF4-FFF2-40B4-BE49-F238E27FC236}">
                  <a16:creationId xmlns:a16="http://schemas.microsoft.com/office/drawing/2014/main" id="{8046E53B-C66E-4010-AFCC-20BC31B33070}"/>
                </a:ext>
              </a:extLst>
            </p:cNvPr>
            <p:cNvSpPr/>
            <p:nvPr/>
          </p:nvSpPr>
          <p:spPr>
            <a:xfrm>
              <a:off x="5821610" y="1367610"/>
              <a:ext cx="21423" cy="44414"/>
            </a:xfrm>
            <a:custGeom>
              <a:avLst/>
              <a:gdLst/>
              <a:ahLst/>
              <a:cxnLst/>
              <a:rect l="l" t="t" r="r" b="b"/>
              <a:pathLst>
                <a:path w="396" h="821" fill="none" extrusionOk="0">
                  <a:moveTo>
                    <a:pt x="396" y="0"/>
                  </a:moveTo>
                  <a:lnTo>
                    <a:pt x="1" y="82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92;p41">
              <a:extLst>
                <a:ext uri="{FF2B5EF4-FFF2-40B4-BE49-F238E27FC236}">
                  <a16:creationId xmlns:a16="http://schemas.microsoft.com/office/drawing/2014/main" id="{DD23538F-AD6B-424A-8E0B-60838EA0E8DD}"/>
                </a:ext>
              </a:extLst>
            </p:cNvPr>
            <p:cNvSpPr/>
            <p:nvPr/>
          </p:nvSpPr>
          <p:spPr>
            <a:xfrm>
              <a:off x="5870947" y="1222899"/>
              <a:ext cx="44468" cy="88828"/>
            </a:xfrm>
            <a:custGeom>
              <a:avLst/>
              <a:gdLst/>
              <a:ahLst/>
              <a:cxnLst/>
              <a:rect l="l" t="t" r="r" b="b"/>
              <a:pathLst>
                <a:path w="822" h="1642" fill="none" extrusionOk="0">
                  <a:moveTo>
                    <a:pt x="821" y="0"/>
                  </a:moveTo>
                  <a:cubicBezTo>
                    <a:pt x="669" y="274"/>
                    <a:pt x="122" y="1368"/>
                    <a:pt x="0" y="164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93;p41">
              <a:extLst>
                <a:ext uri="{FF2B5EF4-FFF2-40B4-BE49-F238E27FC236}">
                  <a16:creationId xmlns:a16="http://schemas.microsoft.com/office/drawing/2014/main" id="{D2E2583E-7032-494F-8B71-6202D9D4D314}"/>
                </a:ext>
              </a:extLst>
            </p:cNvPr>
            <p:cNvSpPr/>
            <p:nvPr/>
          </p:nvSpPr>
          <p:spPr>
            <a:xfrm>
              <a:off x="5461484" y="1456384"/>
              <a:ext cx="24723" cy="32945"/>
            </a:xfrm>
            <a:custGeom>
              <a:avLst/>
              <a:gdLst/>
              <a:ahLst/>
              <a:cxnLst/>
              <a:rect l="l" t="t" r="r" b="b"/>
              <a:pathLst>
                <a:path w="457" h="609" fill="none" extrusionOk="0">
                  <a:moveTo>
                    <a:pt x="1" y="1"/>
                  </a:moveTo>
                  <a:lnTo>
                    <a:pt x="457" y="60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94;p41">
              <a:extLst>
                <a:ext uri="{FF2B5EF4-FFF2-40B4-BE49-F238E27FC236}">
                  <a16:creationId xmlns:a16="http://schemas.microsoft.com/office/drawing/2014/main" id="{F4ED9235-CCB3-453C-B7BA-B66F42E24065}"/>
                </a:ext>
              </a:extLst>
            </p:cNvPr>
            <p:cNvSpPr/>
            <p:nvPr/>
          </p:nvSpPr>
          <p:spPr>
            <a:xfrm>
              <a:off x="5356264" y="1318273"/>
              <a:ext cx="69137" cy="92128"/>
            </a:xfrm>
            <a:custGeom>
              <a:avLst/>
              <a:gdLst/>
              <a:ahLst/>
              <a:cxnLst/>
              <a:rect l="l" t="t" r="r" b="b"/>
              <a:pathLst>
                <a:path w="1278" h="1703" fill="none" extrusionOk="0">
                  <a:moveTo>
                    <a:pt x="1" y="0"/>
                  </a:moveTo>
                  <a:cubicBezTo>
                    <a:pt x="304" y="426"/>
                    <a:pt x="943" y="1277"/>
                    <a:pt x="1277" y="170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95;p41">
              <a:extLst>
                <a:ext uri="{FF2B5EF4-FFF2-40B4-BE49-F238E27FC236}">
                  <a16:creationId xmlns:a16="http://schemas.microsoft.com/office/drawing/2014/main" id="{33A61F2D-D127-40F6-BB37-076AFAF6FBF4}"/>
                </a:ext>
              </a:extLst>
            </p:cNvPr>
            <p:cNvSpPr/>
            <p:nvPr/>
          </p:nvSpPr>
          <p:spPr>
            <a:xfrm>
              <a:off x="6842752" y="769075"/>
              <a:ext cx="157911" cy="496615"/>
            </a:xfrm>
            <a:custGeom>
              <a:avLst/>
              <a:gdLst/>
              <a:ahLst/>
              <a:cxnLst/>
              <a:rect l="l" t="t" r="r" b="b"/>
              <a:pathLst>
                <a:path w="2919" h="9180" extrusionOk="0">
                  <a:moveTo>
                    <a:pt x="243" y="0"/>
                  </a:moveTo>
                  <a:lnTo>
                    <a:pt x="0" y="6687"/>
                  </a:lnTo>
                  <a:lnTo>
                    <a:pt x="1550" y="5623"/>
                  </a:lnTo>
                  <a:lnTo>
                    <a:pt x="2006" y="9180"/>
                  </a:lnTo>
                  <a:lnTo>
                    <a:pt x="2918" y="3283"/>
                  </a:lnTo>
                  <a:lnTo>
                    <a:pt x="912" y="452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96;p41">
              <a:extLst>
                <a:ext uri="{FF2B5EF4-FFF2-40B4-BE49-F238E27FC236}">
                  <a16:creationId xmlns:a16="http://schemas.microsoft.com/office/drawing/2014/main" id="{D798B87A-FB9E-4259-AD10-9C6DAE5D29D0}"/>
                </a:ext>
              </a:extLst>
            </p:cNvPr>
            <p:cNvSpPr/>
            <p:nvPr/>
          </p:nvSpPr>
          <p:spPr>
            <a:xfrm>
              <a:off x="6543485" y="940077"/>
              <a:ext cx="236839" cy="291099"/>
            </a:xfrm>
            <a:custGeom>
              <a:avLst/>
              <a:gdLst/>
              <a:ahLst/>
              <a:cxnLst/>
              <a:rect l="l" t="t" r="r" b="b"/>
              <a:pathLst>
                <a:path w="4378" h="5381" extrusionOk="0">
                  <a:moveTo>
                    <a:pt x="0" y="0"/>
                  </a:moveTo>
                  <a:lnTo>
                    <a:pt x="2189" y="4438"/>
                  </a:lnTo>
                  <a:lnTo>
                    <a:pt x="2827" y="3192"/>
                  </a:lnTo>
                  <a:lnTo>
                    <a:pt x="4377" y="5380"/>
                  </a:lnTo>
                  <a:lnTo>
                    <a:pt x="2918" y="1216"/>
                  </a:lnTo>
                  <a:lnTo>
                    <a:pt x="2037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97;p41">
              <a:extLst>
                <a:ext uri="{FF2B5EF4-FFF2-40B4-BE49-F238E27FC236}">
                  <a16:creationId xmlns:a16="http://schemas.microsoft.com/office/drawing/2014/main" id="{DB40196A-9C20-46A7-85BD-49B64436C296}"/>
                </a:ext>
              </a:extLst>
            </p:cNvPr>
            <p:cNvSpPr/>
            <p:nvPr/>
          </p:nvSpPr>
          <p:spPr>
            <a:xfrm>
              <a:off x="7074614" y="994337"/>
              <a:ext cx="208870" cy="222016"/>
            </a:xfrm>
            <a:custGeom>
              <a:avLst/>
              <a:gdLst/>
              <a:ahLst/>
              <a:cxnLst/>
              <a:rect l="l" t="t" r="r" b="b"/>
              <a:pathLst>
                <a:path w="3861" h="4104" extrusionOk="0">
                  <a:moveTo>
                    <a:pt x="3860" y="0"/>
                  </a:moveTo>
                  <a:lnTo>
                    <a:pt x="2097" y="2067"/>
                  </a:lnTo>
                  <a:lnTo>
                    <a:pt x="1125" y="1064"/>
                  </a:lnTo>
                  <a:lnTo>
                    <a:pt x="0" y="4104"/>
                  </a:lnTo>
                  <a:lnTo>
                    <a:pt x="1368" y="2462"/>
                  </a:lnTo>
                  <a:lnTo>
                    <a:pt x="2067" y="3283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98;p41">
              <a:extLst>
                <a:ext uri="{FF2B5EF4-FFF2-40B4-BE49-F238E27FC236}">
                  <a16:creationId xmlns:a16="http://schemas.microsoft.com/office/drawing/2014/main" id="{48F1AEF8-AFCA-4A0C-A093-DDD7C5788AA8}"/>
                </a:ext>
              </a:extLst>
            </p:cNvPr>
            <p:cNvSpPr/>
            <p:nvPr/>
          </p:nvSpPr>
          <p:spPr>
            <a:xfrm>
              <a:off x="5056997" y="1490898"/>
              <a:ext cx="289476" cy="271407"/>
            </a:xfrm>
            <a:custGeom>
              <a:avLst/>
              <a:gdLst/>
              <a:ahLst/>
              <a:cxnLst/>
              <a:rect l="l" t="t" r="r" b="b"/>
              <a:pathLst>
                <a:path w="5351" h="5017" extrusionOk="0">
                  <a:moveTo>
                    <a:pt x="1" y="1"/>
                  </a:moveTo>
                  <a:lnTo>
                    <a:pt x="2615" y="4104"/>
                  </a:lnTo>
                  <a:lnTo>
                    <a:pt x="3466" y="3010"/>
                  </a:lnTo>
                  <a:lnTo>
                    <a:pt x="5350" y="5016"/>
                  </a:lnTo>
                  <a:lnTo>
                    <a:pt x="3648" y="1186"/>
                  </a:lnTo>
                  <a:lnTo>
                    <a:pt x="2493" y="25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w="3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99;p41">
              <a:extLst>
                <a:ext uri="{FF2B5EF4-FFF2-40B4-BE49-F238E27FC236}">
                  <a16:creationId xmlns:a16="http://schemas.microsoft.com/office/drawing/2014/main" id="{27AE9D8F-B3DE-4D74-AB7F-937D54CB2149}"/>
                </a:ext>
              </a:extLst>
            </p:cNvPr>
            <p:cNvSpPr/>
            <p:nvPr/>
          </p:nvSpPr>
          <p:spPr>
            <a:xfrm>
              <a:off x="4966547" y="1750729"/>
              <a:ext cx="325667" cy="129942"/>
            </a:xfrm>
            <a:custGeom>
              <a:avLst/>
              <a:gdLst/>
              <a:ahLst/>
              <a:cxnLst/>
              <a:rect l="l" t="t" r="r" b="b"/>
              <a:pathLst>
                <a:path w="6020" h="2402" extrusionOk="0">
                  <a:moveTo>
                    <a:pt x="2888" y="0"/>
                  </a:moveTo>
                  <a:lnTo>
                    <a:pt x="2888" y="1490"/>
                  </a:lnTo>
                  <a:lnTo>
                    <a:pt x="1" y="1216"/>
                  </a:lnTo>
                  <a:lnTo>
                    <a:pt x="3831" y="2402"/>
                  </a:lnTo>
                  <a:lnTo>
                    <a:pt x="3831" y="2402"/>
                  </a:lnTo>
                  <a:lnTo>
                    <a:pt x="3770" y="1247"/>
                  </a:lnTo>
                  <a:lnTo>
                    <a:pt x="6019" y="1520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accent3"/>
            </a:solidFill>
            <a:ln w="3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00;p41">
              <a:extLst>
                <a:ext uri="{FF2B5EF4-FFF2-40B4-BE49-F238E27FC236}">
                  <a16:creationId xmlns:a16="http://schemas.microsoft.com/office/drawing/2014/main" id="{3F3E7441-9F3B-4A72-9CD3-DBA4B7FF5798}"/>
                </a:ext>
              </a:extLst>
            </p:cNvPr>
            <p:cNvSpPr/>
            <p:nvPr/>
          </p:nvSpPr>
          <p:spPr>
            <a:xfrm>
              <a:off x="5852878" y="1484352"/>
              <a:ext cx="291099" cy="272976"/>
            </a:xfrm>
            <a:custGeom>
              <a:avLst/>
              <a:gdLst/>
              <a:ahLst/>
              <a:cxnLst/>
              <a:rect l="l" t="t" r="r" b="b"/>
              <a:pathLst>
                <a:path w="5381" h="5046" extrusionOk="0">
                  <a:moveTo>
                    <a:pt x="5380" y="0"/>
                  </a:moveTo>
                  <a:lnTo>
                    <a:pt x="2888" y="2554"/>
                  </a:lnTo>
                  <a:lnTo>
                    <a:pt x="1702" y="1186"/>
                  </a:lnTo>
                  <a:lnTo>
                    <a:pt x="0" y="5046"/>
                  </a:lnTo>
                  <a:lnTo>
                    <a:pt x="0" y="5046"/>
                  </a:lnTo>
                  <a:lnTo>
                    <a:pt x="1915" y="3009"/>
                  </a:lnTo>
                  <a:lnTo>
                    <a:pt x="2766" y="413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chemeClr val="accent3"/>
            </a:solidFill>
            <a:ln w="3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01;p41">
              <a:extLst>
                <a:ext uri="{FF2B5EF4-FFF2-40B4-BE49-F238E27FC236}">
                  <a16:creationId xmlns:a16="http://schemas.microsoft.com/office/drawing/2014/main" id="{AFA1614B-CEAC-4977-BE03-50EF25167345}"/>
                </a:ext>
              </a:extLst>
            </p:cNvPr>
            <p:cNvSpPr/>
            <p:nvPr/>
          </p:nvSpPr>
          <p:spPr>
            <a:xfrm>
              <a:off x="5908761" y="1745806"/>
              <a:ext cx="323990" cy="128319"/>
            </a:xfrm>
            <a:custGeom>
              <a:avLst/>
              <a:gdLst/>
              <a:ahLst/>
              <a:cxnLst/>
              <a:rect l="l" t="t" r="r" b="b"/>
              <a:pathLst>
                <a:path w="5989" h="2372" extrusionOk="0">
                  <a:moveTo>
                    <a:pt x="3101" y="0"/>
                  </a:moveTo>
                  <a:lnTo>
                    <a:pt x="0" y="1490"/>
                  </a:lnTo>
                  <a:lnTo>
                    <a:pt x="2250" y="1246"/>
                  </a:lnTo>
                  <a:lnTo>
                    <a:pt x="2189" y="2371"/>
                  </a:lnTo>
                  <a:lnTo>
                    <a:pt x="5988" y="1216"/>
                  </a:lnTo>
                  <a:lnTo>
                    <a:pt x="3101" y="1459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accent3"/>
            </a:solidFill>
            <a:ln w="3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nguage Arts for High School - 9th Grade: Unity and Division by Slidesgo">
  <a:themeElements>
    <a:clrScheme name="Simple Light">
      <a:dk1>
        <a:srgbClr val="000000"/>
      </a:dk1>
      <a:lt1>
        <a:srgbClr val="FFF9F0"/>
      </a:lt1>
      <a:dk2>
        <a:srgbClr val="CDC0F0"/>
      </a:dk2>
      <a:lt2>
        <a:srgbClr val="F0BED6"/>
      </a:lt2>
      <a:accent1>
        <a:srgbClr val="B4DDD8"/>
      </a:accent1>
      <a:accent2>
        <a:srgbClr val="C9DAF8"/>
      </a:accent2>
      <a:accent3>
        <a:srgbClr val="F6C46B"/>
      </a:accent3>
      <a:accent4>
        <a:srgbClr val="B66D22"/>
      </a:accent4>
      <a:accent5>
        <a:srgbClr val="DFB098"/>
      </a:accent5>
      <a:accent6>
        <a:srgbClr val="A45016"/>
      </a:accent6>
      <a:hlink>
        <a:srgbClr val="4F49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221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Didact Gothic</vt:lpstr>
      <vt:lpstr>Delius Swash Caps</vt:lpstr>
      <vt:lpstr>Sacramento</vt:lpstr>
      <vt:lpstr>Chau Philomene One</vt:lpstr>
      <vt:lpstr>Arial</vt:lpstr>
      <vt:lpstr>Language Arts for High School - 9th Grade: Unity and Division by Slidesgo</vt:lpstr>
      <vt:lpstr>Course Assistant</vt:lpstr>
      <vt:lpstr>01</vt:lpstr>
      <vt:lpstr>Features</vt:lpstr>
      <vt:lpstr>Responsibilities</vt:lpstr>
      <vt:lpstr>Frameworks and Languages</vt:lpstr>
      <vt:lpstr>ER-Diagram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Corner</dc:title>
  <dc:creator>Ahsan</dc:creator>
  <cp:lastModifiedBy>Ahasan Khan</cp:lastModifiedBy>
  <cp:revision>46</cp:revision>
  <dcterms:modified xsi:type="dcterms:W3CDTF">2021-12-31T13:27:20Z</dcterms:modified>
</cp:coreProperties>
</file>