
<file path=[Content_Types].xml><?xml version="1.0" encoding="utf-8"?>
<Types xmlns="http://schemas.openxmlformats.org/package/2006/content-types">
  <Default Extension="xml" ContentType="application/xml"/>
  <Default Extension="wmf" ContentType="image/x-wmf"/>
  <Default Extension="jpeg" ContentType="image/jpeg"/>
  <Default Extension="jpg" ContentType="image/jpeg"/>
  <Default Extension="rels" ContentType="application/vnd.openxmlformats-package.relationships+xml"/>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handoutMasterIdLst>
    <p:handoutMasterId r:id="rId4"/>
  </p:handoutMasterIdLst>
  <p:sldIdLst>
    <p:sldId id="256" r:id="rId2"/>
  </p:sldIdLst>
  <p:sldSz cx="30279975" cy="21386800"/>
  <p:notesSz cx="6731000" cy="9855200"/>
  <p:defaultTextStyle>
    <a:defPPr>
      <a:defRPr lang="de-DE"/>
    </a:defPPr>
    <a:lvl1pPr algn="l" rtl="0" fontAlgn="base">
      <a:spcBef>
        <a:spcPct val="0"/>
      </a:spcBef>
      <a:spcAft>
        <a:spcPct val="0"/>
      </a:spcAft>
      <a:defRPr sz="2500" kern="1200">
        <a:solidFill>
          <a:schemeClr val="tx1"/>
        </a:solidFill>
        <a:latin typeface="Arial" charset="0"/>
        <a:ea typeface="+mn-ea"/>
        <a:cs typeface="+mn-cs"/>
      </a:defRPr>
    </a:lvl1pPr>
    <a:lvl2pPr marL="457200" algn="l" rtl="0" fontAlgn="base">
      <a:spcBef>
        <a:spcPct val="0"/>
      </a:spcBef>
      <a:spcAft>
        <a:spcPct val="0"/>
      </a:spcAft>
      <a:defRPr sz="2500" kern="1200">
        <a:solidFill>
          <a:schemeClr val="tx1"/>
        </a:solidFill>
        <a:latin typeface="Arial" charset="0"/>
        <a:ea typeface="+mn-ea"/>
        <a:cs typeface="+mn-cs"/>
      </a:defRPr>
    </a:lvl2pPr>
    <a:lvl3pPr marL="914400" algn="l" rtl="0" fontAlgn="base">
      <a:spcBef>
        <a:spcPct val="0"/>
      </a:spcBef>
      <a:spcAft>
        <a:spcPct val="0"/>
      </a:spcAft>
      <a:defRPr sz="2500" kern="1200">
        <a:solidFill>
          <a:schemeClr val="tx1"/>
        </a:solidFill>
        <a:latin typeface="Arial" charset="0"/>
        <a:ea typeface="+mn-ea"/>
        <a:cs typeface="+mn-cs"/>
      </a:defRPr>
    </a:lvl3pPr>
    <a:lvl4pPr marL="1371600" algn="l" rtl="0" fontAlgn="base">
      <a:spcBef>
        <a:spcPct val="0"/>
      </a:spcBef>
      <a:spcAft>
        <a:spcPct val="0"/>
      </a:spcAft>
      <a:defRPr sz="2500" kern="1200">
        <a:solidFill>
          <a:schemeClr val="tx1"/>
        </a:solidFill>
        <a:latin typeface="Arial" charset="0"/>
        <a:ea typeface="+mn-ea"/>
        <a:cs typeface="+mn-cs"/>
      </a:defRPr>
    </a:lvl4pPr>
    <a:lvl5pPr marL="1828800" algn="l" rtl="0" fontAlgn="base">
      <a:spcBef>
        <a:spcPct val="0"/>
      </a:spcBef>
      <a:spcAft>
        <a:spcPct val="0"/>
      </a:spcAft>
      <a:defRPr sz="2500" kern="1200">
        <a:solidFill>
          <a:schemeClr val="tx1"/>
        </a:solidFill>
        <a:latin typeface="Arial" charset="0"/>
        <a:ea typeface="+mn-ea"/>
        <a:cs typeface="+mn-cs"/>
      </a:defRPr>
    </a:lvl5pPr>
    <a:lvl6pPr marL="2286000" algn="l" defTabSz="914400" rtl="0" eaLnBrk="1" latinLnBrk="0" hangingPunct="1">
      <a:defRPr sz="2500" kern="1200">
        <a:solidFill>
          <a:schemeClr val="tx1"/>
        </a:solidFill>
        <a:latin typeface="Arial" charset="0"/>
        <a:ea typeface="+mn-ea"/>
        <a:cs typeface="+mn-cs"/>
      </a:defRPr>
    </a:lvl6pPr>
    <a:lvl7pPr marL="2743200" algn="l" defTabSz="914400" rtl="0" eaLnBrk="1" latinLnBrk="0" hangingPunct="1">
      <a:defRPr sz="2500" kern="1200">
        <a:solidFill>
          <a:schemeClr val="tx1"/>
        </a:solidFill>
        <a:latin typeface="Arial" charset="0"/>
        <a:ea typeface="+mn-ea"/>
        <a:cs typeface="+mn-cs"/>
      </a:defRPr>
    </a:lvl7pPr>
    <a:lvl8pPr marL="3200400" algn="l" defTabSz="914400" rtl="0" eaLnBrk="1" latinLnBrk="0" hangingPunct="1">
      <a:defRPr sz="2500" kern="1200">
        <a:solidFill>
          <a:schemeClr val="tx1"/>
        </a:solidFill>
        <a:latin typeface="Arial" charset="0"/>
        <a:ea typeface="+mn-ea"/>
        <a:cs typeface="+mn-cs"/>
      </a:defRPr>
    </a:lvl8pPr>
    <a:lvl9pPr marL="3657600" algn="l" defTabSz="914400" rtl="0" eaLnBrk="1" latinLnBrk="0" hangingPunct="1">
      <a:defRPr sz="2500"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20019"/>
    <a:srgbClr val="DE0000"/>
    <a:srgbClr val="DA0000"/>
    <a:srgbClr val="FF0000"/>
    <a:srgbClr val="7CB2C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0606" autoAdjust="0"/>
    <p:restoredTop sz="94611" autoAdjust="0"/>
  </p:normalViewPr>
  <p:slideViewPr>
    <p:cSldViewPr>
      <p:cViewPr varScale="1">
        <p:scale>
          <a:sx n="43" d="100"/>
          <a:sy n="43" d="100"/>
        </p:scale>
        <p:origin x="-1968" y="-144"/>
      </p:cViewPr>
      <p:guideLst>
        <p:guide orient="horz" pos="6735"/>
        <p:guide pos="9537"/>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66" d="100"/>
        <a:sy n="66" d="100"/>
      </p:scale>
      <p:origin x="0" y="0"/>
    </p:cViewPr>
  </p:sorterViewPr>
  <p:gridSpacing cx="36004" cy="36004"/>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handoutMaster" Target="handoutMasters/handoutMaster1.xml"/><Relationship Id="rId5" Type="http://schemas.openxmlformats.org/officeDocument/2006/relationships/printerSettings" Target="printerSettings/printerSettings1.bin"/><Relationship Id="rId6" Type="http://schemas.openxmlformats.org/officeDocument/2006/relationships/presProps" Target="presProps.xml"/><Relationship Id="rId7" Type="http://schemas.openxmlformats.org/officeDocument/2006/relationships/viewProps" Target="viewProps.xml"/><Relationship Id="rId8" Type="http://schemas.openxmlformats.org/officeDocument/2006/relationships/theme" Target="theme/theme1.xml"/><Relationship Id="rId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1026"/>
          <p:cNvSpPr>
            <a:spLocks noGrp="1" noChangeArrowheads="1"/>
          </p:cNvSpPr>
          <p:nvPr>
            <p:ph type="hdr" sz="quarter"/>
          </p:nvPr>
        </p:nvSpPr>
        <p:spPr bwMode="auto">
          <a:xfrm>
            <a:off x="0" y="0"/>
            <a:ext cx="2916238" cy="492125"/>
          </a:xfrm>
          <a:prstGeom prst="rect">
            <a:avLst/>
          </a:prstGeom>
          <a:noFill/>
          <a:ln w="9525">
            <a:noFill/>
            <a:miter lim="800000"/>
            <a:headEnd/>
            <a:tailEnd/>
          </a:ln>
          <a:effectLst/>
        </p:spPr>
        <p:txBody>
          <a:bodyPr vert="horz" wrap="square" lIns="94761" tIns="47381" rIns="94761" bIns="47381" numCol="1" anchor="t" anchorCtr="0" compatLnSpc="1">
            <a:prstTxWarp prst="textNoShape">
              <a:avLst/>
            </a:prstTxWarp>
          </a:bodyPr>
          <a:lstStyle>
            <a:lvl1pPr defTabSz="947738">
              <a:defRPr sz="1200" smtClean="0"/>
            </a:lvl1pPr>
          </a:lstStyle>
          <a:p>
            <a:pPr>
              <a:defRPr/>
            </a:pPr>
            <a:endParaRPr lang="de-CH"/>
          </a:p>
        </p:txBody>
      </p:sp>
      <p:sp>
        <p:nvSpPr>
          <p:cNvPr id="5123" name="Rectangle 1027"/>
          <p:cNvSpPr>
            <a:spLocks noGrp="1" noChangeArrowheads="1"/>
          </p:cNvSpPr>
          <p:nvPr>
            <p:ph type="dt" sz="quarter" idx="1"/>
          </p:nvPr>
        </p:nvSpPr>
        <p:spPr bwMode="auto">
          <a:xfrm>
            <a:off x="3814763" y="0"/>
            <a:ext cx="2916237" cy="492125"/>
          </a:xfrm>
          <a:prstGeom prst="rect">
            <a:avLst/>
          </a:prstGeom>
          <a:noFill/>
          <a:ln w="9525">
            <a:noFill/>
            <a:miter lim="800000"/>
            <a:headEnd/>
            <a:tailEnd/>
          </a:ln>
          <a:effectLst/>
        </p:spPr>
        <p:txBody>
          <a:bodyPr vert="horz" wrap="square" lIns="94761" tIns="47381" rIns="94761" bIns="47381" numCol="1" anchor="t" anchorCtr="0" compatLnSpc="1">
            <a:prstTxWarp prst="textNoShape">
              <a:avLst/>
            </a:prstTxWarp>
          </a:bodyPr>
          <a:lstStyle>
            <a:lvl1pPr algn="r" defTabSz="947738">
              <a:defRPr sz="1200" smtClean="0"/>
            </a:lvl1pPr>
          </a:lstStyle>
          <a:p>
            <a:pPr>
              <a:defRPr/>
            </a:pPr>
            <a:endParaRPr lang="de-CH"/>
          </a:p>
        </p:txBody>
      </p:sp>
      <p:sp>
        <p:nvSpPr>
          <p:cNvPr id="5124" name="Rectangle 1028"/>
          <p:cNvSpPr>
            <a:spLocks noGrp="1" noChangeArrowheads="1"/>
          </p:cNvSpPr>
          <p:nvPr>
            <p:ph type="ftr" sz="quarter" idx="2"/>
          </p:nvPr>
        </p:nvSpPr>
        <p:spPr bwMode="auto">
          <a:xfrm>
            <a:off x="0" y="9363075"/>
            <a:ext cx="2916238" cy="492125"/>
          </a:xfrm>
          <a:prstGeom prst="rect">
            <a:avLst/>
          </a:prstGeom>
          <a:noFill/>
          <a:ln w="9525">
            <a:noFill/>
            <a:miter lim="800000"/>
            <a:headEnd/>
            <a:tailEnd/>
          </a:ln>
          <a:effectLst/>
        </p:spPr>
        <p:txBody>
          <a:bodyPr vert="horz" wrap="square" lIns="94761" tIns="47381" rIns="94761" bIns="47381" numCol="1" anchor="b" anchorCtr="0" compatLnSpc="1">
            <a:prstTxWarp prst="textNoShape">
              <a:avLst/>
            </a:prstTxWarp>
          </a:bodyPr>
          <a:lstStyle>
            <a:lvl1pPr defTabSz="947738">
              <a:defRPr sz="1200" smtClean="0"/>
            </a:lvl1pPr>
          </a:lstStyle>
          <a:p>
            <a:pPr>
              <a:defRPr/>
            </a:pPr>
            <a:endParaRPr lang="de-CH"/>
          </a:p>
        </p:txBody>
      </p:sp>
      <p:sp>
        <p:nvSpPr>
          <p:cNvPr id="5125" name="Rectangle 1029"/>
          <p:cNvSpPr>
            <a:spLocks noGrp="1" noChangeArrowheads="1"/>
          </p:cNvSpPr>
          <p:nvPr>
            <p:ph type="sldNum" sz="quarter" idx="3"/>
          </p:nvPr>
        </p:nvSpPr>
        <p:spPr bwMode="auto">
          <a:xfrm>
            <a:off x="3814763" y="9363075"/>
            <a:ext cx="2916237" cy="492125"/>
          </a:xfrm>
          <a:prstGeom prst="rect">
            <a:avLst/>
          </a:prstGeom>
          <a:noFill/>
          <a:ln w="9525">
            <a:noFill/>
            <a:miter lim="800000"/>
            <a:headEnd/>
            <a:tailEnd/>
          </a:ln>
          <a:effectLst/>
        </p:spPr>
        <p:txBody>
          <a:bodyPr vert="horz" wrap="square" lIns="94761" tIns="47381" rIns="94761" bIns="47381" numCol="1" anchor="b" anchorCtr="0" compatLnSpc="1">
            <a:prstTxWarp prst="textNoShape">
              <a:avLst/>
            </a:prstTxWarp>
          </a:bodyPr>
          <a:lstStyle>
            <a:lvl1pPr algn="r" defTabSz="947738">
              <a:defRPr sz="1200" smtClean="0"/>
            </a:lvl1pPr>
          </a:lstStyle>
          <a:p>
            <a:pPr>
              <a:defRPr/>
            </a:pPr>
            <a:fld id="{5506675D-F23C-4191-88E7-FAE5776FC357}" type="slidenum">
              <a:rPr lang="de-CH"/>
              <a:pPr>
                <a:defRPr/>
              </a:pPr>
              <a:t>‹Nr.›</a:t>
            </a:fld>
            <a:endParaRPr lang="de-CH"/>
          </a:p>
        </p:txBody>
      </p:sp>
    </p:spTree>
    <p:extLst>
      <p:ext uri="{BB962C8B-B14F-4D97-AF65-F5344CB8AC3E}">
        <p14:creationId xmlns:p14="http://schemas.microsoft.com/office/powerpoint/2010/main" val="16742690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16238" cy="492125"/>
          </a:xfrm>
          <a:prstGeom prst="rect">
            <a:avLst/>
          </a:prstGeom>
        </p:spPr>
        <p:txBody>
          <a:bodyPr vert="horz" lIns="91440" tIns="45720" rIns="91440" bIns="45720" rtlCol="0"/>
          <a:lstStyle>
            <a:lvl1pPr algn="l">
              <a:defRPr sz="1200" smtClean="0"/>
            </a:lvl1pPr>
          </a:lstStyle>
          <a:p>
            <a:pPr>
              <a:defRPr/>
            </a:pPr>
            <a:endParaRPr lang="de-CH"/>
          </a:p>
        </p:txBody>
      </p:sp>
      <p:sp>
        <p:nvSpPr>
          <p:cNvPr id="3" name="Datumsplatzhalter 2"/>
          <p:cNvSpPr>
            <a:spLocks noGrp="1"/>
          </p:cNvSpPr>
          <p:nvPr>
            <p:ph type="dt" idx="1"/>
          </p:nvPr>
        </p:nvSpPr>
        <p:spPr>
          <a:xfrm>
            <a:off x="3813175" y="0"/>
            <a:ext cx="2916238" cy="492125"/>
          </a:xfrm>
          <a:prstGeom prst="rect">
            <a:avLst/>
          </a:prstGeom>
        </p:spPr>
        <p:txBody>
          <a:bodyPr vert="horz" lIns="91440" tIns="45720" rIns="91440" bIns="45720" rtlCol="0"/>
          <a:lstStyle>
            <a:lvl1pPr algn="r">
              <a:defRPr sz="1200" smtClean="0"/>
            </a:lvl1pPr>
          </a:lstStyle>
          <a:p>
            <a:pPr>
              <a:defRPr/>
            </a:pPr>
            <a:fld id="{020345FE-6795-4C6C-8222-5A52017B122B}" type="datetimeFigureOut">
              <a:rPr lang="de-CH"/>
              <a:pPr>
                <a:defRPr/>
              </a:pPr>
              <a:t>06.01.14</a:t>
            </a:fld>
            <a:endParaRPr lang="de-CH"/>
          </a:p>
        </p:txBody>
      </p:sp>
      <p:sp>
        <p:nvSpPr>
          <p:cNvPr id="4" name="Folienbildplatzhalter 3"/>
          <p:cNvSpPr>
            <a:spLocks noGrp="1" noRot="1" noChangeAspect="1"/>
          </p:cNvSpPr>
          <p:nvPr>
            <p:ph type="sldImg" idx="2"/>
          </p:nvPr>
        </p:nvSpPr>
        <p:spPr>
          <a:xfrm>
            <a:off x="749300" y="739775"/>
            <a:ext cx="5232400" cy="3695700"/>
          </a:xfrm>
          <a:prstGeom prst="rect">
            <a:avLst/>
          </a:prstGeom>
          <a:noFill/>
          <a:ln w="12700">
            <a:solidFill>
              <a:prstClr val="black"/>
            </a:solidFill>
          </a:ln>
        </p:spPr>
        <p:txBody>
          <a:bodyPr vert="horz" lIns="91440" tIns="45720" rIns="91440" bIns="45720" rtlCol="0" anchor="ctr"/>
          <a:lstStyle/>
          <a:p>
            <a:pPr lvl="0"/>
            <a:endParaRPr lang="de-CH" noProof="0" smtClean="0"/>
          </a:p>
        </p:txBody>
      </p:sp>
      <p:sp>
        <p:nvSpPr>
          <p:cNvPr id="5" name="Notizenplatzhalter 4"/>
          <p:cNvSpPr>
            <a:spLocks noGrp="1"/>
          </p:cNvSpPr>
          <p:nvPr>
            <p:ph type="body" sz="quarter" idx="3"/>
          </p:nvPr>
        </p:nvSpPr>
        <p:spPr>
          <a:xfrm>
            <a:off x="673100" y="4681538"/>
            <a:ext cx="5384800" cy="4433887"/>
          </a:xfrm>
          <a:prstGeom prst="rect">
            <a:avLst/>
          </a:prstGeom>
        </p:spPr>
        <p:txBody>
          <a:bodyPr vert="horz" lIns="91440" tIns="45720" rIns="91440" bIns="45720" rtlCol="0">
            <a:normAutofit/>
          </a:bodyPr>
          <a:lstStyle/>
          <a:p>
            <a:pPr lvl="0"/>
            <a:r>
              <a:rPr lang="de-DE" noProof="0" smtClean="0"/>
              <a:t>Textmasterformate durch Klicken bearbeiten</a:t>
            </a:r>
          </a:p>
          <a:p>
            <a:pPr lvl="1"/>
            <a:r>
              <a:rPr lang="de-DE" noProof="0" smtClean="0"/>
              <a:t>Zweite Ebene</a:t>
            </a:r>
          </a:p>
          <a:p>
            <a:pPr lvl="2"/>
            <a:r>
              <a:rPr lang="de-DE" noProof="0" smtClean="0"/>
              <a:t>Dritte Ebene</a:t>
            </a:r>
          </a:p>
          <a:p>
            <a:pPr lvl="3"/>
            <a:r>
              <a:rPr lang="de-DE" noProof="0" smtClean="0"/>
              <a:t>Vierte Ebene</a:t>
            </a:r>
          </a:p>
          <a:p>
            <a:pPr lvl="4"/>
            <a:r>
              <a:rPr lang="de-DE" noProof="0" smtClean="0"/>
              <a:t>Fünfte Ebene</a:t>
            </a:r>
            <a:endParaRPr lang="de-CH" noProof="0" smtClean="0"/>
          </a:p>
        </p:txBody>
      </p:sp>
      <p:sp>
        <p:nvSpPr>
          <p:cNvPr id="6" name="Fußzeilenplatzhalter 5"/>
          <p:cNvSpPr>
            <a:spLocks noGrp="1"/>
          </p:cNvSpPr>
          <p:nvPr>
            <p:ph type="ftr" sz="quarter" idx="4"/>
          </p:nvPr>
        </p:nvSpPr>
        <p:spPr>
          <a:xfrm>
            <a:off x="0" y="9361488"/>
            <a:ext cx="2916238" cy="492125"/>
          </a:xfrm>
          <a:prstGeom prst="rect">
            <a:avLst/>
          </a:prstGeom>
        </p:spPr>
        <p:txBody>
          <a:bodyPr vert="horz" lIns="91440" tIns="45720" rIns="91440" bIns="45720" rtlCol="0" anchor="b"/>
          <a:lstStyle>
            <a:lvl1pPr algn="l">
              <a:defRPr sz="1200" smtClean="0"/>
            </a:lvl1pPr>
          </a:lstStyle>
          <a:p>
            <a:pPr>
              <a:defRPr/>
            </a:pPr>
            <a:endParaRPr lang="de-CH"/>
          </a:p>
        </p:txBody>
      </p:sp>
      <p:sp>
        <p:nvSpPr>
          <p:cNvPr id="7" name="Foliennummernplatzhalter 6"/>
          <p:cNvSpPr>
            <a:spLocks noGrp="1"/>
          </p:cNvSpPr>
          <p:nvPr>
            <p:ph type="sldNum" sz="quarter" idx="5"/>
          </p:nvPr>
        </p:nvSpPr>
        <p:spPr>
          <a:xfrm>
            <a:off x="3813175" y="9361488"/>
            <a:ext cx="2916238" cy="492125"/>
          </a:xfrm>
          <a:prstGeom prst="rect">
            <a:avLst/>
          </a:prstGeom>
        </p:spPr>
        <p:txBody>
          <a:bodyPr vert="horz" lIns="91440" tIns="45720" rIns="91440" bIns="45720" rtlCol="0" anchor="b"/>
          <a:lstStyle>
            <a:lvl1pPr algn="r">
              <a:defRPr sz="1200" smtClean="0"/>
            </a:lvl1pPr>
          </a:lstStyle>
          <a:p>
            <a:pPr>
              <a:defRPr/>
            </a:pPr>
            <a:fld id="{0805C8A9-DB6E-4C3F-B4F0-B092A50C7BAF}" type="slidenum">
              <a:rPr lang="de-CH"/>
              <a:pPr>
                <a:defRPr/>
              </a:pPr>
              <a:t>‹Nr.›</a:t>
            </a:fld>
            <a:endParaRPr lang="de-CH"/>
          </a:p>
        </p:txBody>
      </p:sp>
    </p:spTree>
    <p:extLst>
      <p:ext uri="{BB962C8B-B14F-4D97-AF65-F5344CB8AC3E}">
        <p14:creationId xmlns:p14="http://schemas.microsoft.com/office/powerpoint/2010/main" val="3255812731"/>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Folienbildplatzhalter 1"/>
          <p:cNvSpPr>
            <a:spLocks noGrp="1" noRot="1" noChangeAspect="1" noTextEdit="1"/>
          </p:cNvSpPr>
          <p:nvPr>
            <p:ph type="sldImg"/>
          </p:nvPr>
        </p:nvSpPr>
        <p:spPr bwMode="auto">
          <a:noFill/>
          <a:ln>
            <a:solidFill>
              <a:srgbClr val="000000"/>
            </a:solidFill>
            <a:miter lim="800000"/>
            <a:headEnd/>
            <a:tailEnd/>
          </a:ln>
        </p:spPr>
      </p:sp>
      <p:sp>
        <p:nvSpPr>
          <p:cNvPr id="5123" name="Notizenplatzhalt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de-CH" smtClean="0"/>
          </a:p>
        </p:txBody>
      </p:sp>
      <p:sp>
        <p:nvSpPr>
          <p:cNvPr id="5124" name="Foliennummernplatzhalt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611CCAEC-7385-4E2F-ACA6-96FA825646CE}" type="slidenum">
              <a:rPr lang="de-CH"/>
              <a:pPr/>
              <a:t>1</a:t>
            </a:fld>
            <a:endParaRPr lang="de-CH"/>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2271713" y="13298488"/>
            <a:ext cx="25736550" cy="9175750"/>
          </a:xfrm>
          <a:prstGeom prst="rect">
            <a:avLst/>
          </a:prstGeom>
        </p:spPr>
        <p:txBody>
          <a:bodyPr/>
          <a:lstStyle/>
          <a:p>
            <a:r>
              <a:rPr lang="de-CH" smtClean="0"/>
              <a:t>Mastertitelformat bearbeiten</a:t>
            </a:r>
            <a:endParaRPr lang="de-CH"/>
          </a:p>
        </p:txBody>
      </p:sp>
      <p:sp>
        <p:nvSpPr>
          <p:cNvPr id="3" name="Untertitel 2"/>
          <p:cNvSpPr>
            <a:spLocks noGrp="1"/>
          </p:cNvSpPr>
          <p:nvPr>
            <p:ph type="subTitle" idx="1"/>
          </p:nvPr>
        </p:nvSpPr>
        <p:spPr>
          <a:xfrm>
            <a:off x="4541838" y="24258588"/>
            <a:ext cx="21196300" cy="10939462"/>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de-CH" smtClean="0"/>
              <a:t>Master-Untertitelformat bearbeiten</a:t>
            </a:r>
            <a:endParaRPr lang="de-CH"/>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514475" y="1704975"/>
            <a:ext cx="9961563" cy="7253288"/>
          </a:xfrm>
          <a:prstGeom prst="rect">
            <a:avLst/>
          </a:prstGeom>
        </p:spPr>
        <p:txBody>
          <a:bodyPr anchor="b"/>
          <a:lstStyle>
            <a:lvl1pPr algn="l">
              <a:defRPr sz="2000" b="1"/>
            </a:lvl1pPr>
          </a:lstStyle>
          <a:p>
            <a:r>
              <a:rPr lang="de-CH" smtClean="0"/>
              <a:t>Mastertitelformat bearbeiten</a:t>
            </a:r>
            <a:endParaRPr lang="de-CH"/>
          </a:p>
        </p:txBody>
      </p:sp>
      <p:sp>
        <p:nvSpPr>
          <p:cNvPr id="3" name="Inhaltsplatzhalter 2"/>
          <p:cNvSpPr>
            <a:spLocks noGrp="1"/>
          </p:cNvSpPr>
          <p:nvPr>
            <p:ph idx="1"/>
          </p:nvPr>
        </p:nvSpPr>
        <p:spPr>
          <a:xfrm>
            <a:off x="11837988" y="1704975"/>
            <a:ext cx="16927512" cy="365347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CH" smtClean="0"/>
              <a:t>Mastertextformat bearbeiten</a:t>
            </a:r>
          </a:p>
          <a:p>
            <a:pPr lvl="1"/>
            <a:r>
              <a:rPr lang="de-CH" smtClean="0"/>
              <a:t>Zweite Ebene</a:t>
            </a:r>
          </a:p>
          <a:p>
            <a:pPr lvl="2"/>
            <a:r>
              <a:rPr lang="de-CH" smtClean="0"/>
              <a:t>Dritte Ebene</a:t>
            </a:r>
          </a:p>
          <a:p>
            <a:pPr lvl="3"/>
            <a:r>
              <a:rPr lang="de-CH" smtClean="0"/>
              <a:t>Vierte Ebene</a:t>
            </a:r>
          </a:p>
          <a:p>
            <a:pPr lvl="4"/>
            <a:r>
              <a:rPr lang="de-CH" smtClean="0"/>
              <a:t>Fünfte Ebene</a:t>
            </a:r>
            <a:endParaRPr lang="de-CH"/>
          </a:p>
        </p:txBody>
      </p:sp>
      <p:sp>
        <p:nvSpPr>
          <p:cNvPr id="4" name="Textplatzhalter 3"/>
          <p:cNvSpPr>
            <a:spLocks noGrp="1"/>
          </p:cNvSpPr>
          <p:nvPr>
            <p:ph type="body" sz="half" idx="2"/>
          </p:nvPr>
        </p:nvSpPr>
        <p:spPr>
          <a:xfrm>
            <a:off x="1514475" y="8958263"/>
            <a:ext cx="9961563" cy="2928143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CH" smtClean="0"/>
              <a:t>Mastertextformat bearbeiten</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5935663" y="29965650"/>
            <a:ext cx="18167350" cy="3538538"/>
          </a:xfrm>
          <a:prstGeom prst="rect">
            <a:avLst/>
          </a:prstGeom>
        </p:spPr>
        <p:txBody>
          <a:bodyPr anchor="b"/>
          <a:lstStyle>
            <a:lvl1pPr algn="l">
              <a:defRPr sz="2000" b="1"/>
            </a:lvl1pPr>
          </a:lstStyle>
          <a:p>
            <a:r>
              <a:rPr lang="de-CH" smtClean="0"/>
              <a:t>Mastertitelformat bearbeiten</a:t>
            </a:r>
            <a:endParaRPr lang="de-CH"/>
          </a:p>
        </p:txBody>
      </p:sp>
      <p:sp>
        <p:nvSpPr>
          <p:cNvPr id="3" name="Bildplatzhalter 2"/>
          <p:cNvSpPr>
            <a:spLocks noGrp="1"/>
          </p:cNvSpPr>
          <p:nvPr>
            <p:ph type="pic" idx="1"/>
          </p:nvPr>
        </p:nvSpPr>
        <p:spPr>
          <a:xfrm>
            <a:off x="5935663" y="3824288"/>
            <a:ext cx="18167350" cy="2568575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de-CH" noProof="0" smtClean="0"/>
              <a:t>Bild auf Platzhalter ziehen oder durch Klicken auf Symbol hinzufügen</a:t>
            </a:r>
          </a:p>
        </p:txBody>
      </p:sp>
      <p:sp>
        <p:nvSpPr>
          <p:cNvPr id="4" name="Textplatzhalter 3"/>
          <p:cNvSpPr>
            <a:spLocks noGrp="1"/>
          </p:cNvSpPr>
          <p:nvPr>
            <p:ph type="body" sz="half" idx="2"/>
          </p:nvPr>
        </p:nvSpPr>
        <p:spPr>
          <a:xfrm>
            <a:off x="5935663" y="33504188"/>
            <a:ext cx="18167350" cy="502285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CH" smtClean="0"/>
              <a:t>Mastertextformat bearbeiten</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a:xfrm>
            <a:off x="1514475" y="1714500"/>
            <a:ext cx="27251025" cy="7134225"/>
          </a:xfrm>
          <a:prstGeom prst="rect">
            <a:avLst/>
          </a:prstGeom>
        </p:spPr>
        <p:txBody>
          <a:bodyPr/>
          <a:lstStyle/>
          <a:p>
            <a:r>
              <a:rPr lang="de-CH" smtClean="0"/>
              <a:t>Mastertitelformat bearbeiten</a:t>
            </a:r>
            <a:endParaRPr lang="de-CH"/>
          </a:p>
        </p:txBody>
      </p:sp>
      <p:sp>
        <p:nvSpPr>
          <p:cNvPr id="3" name="Vertikaler Textplatzhalter 2"/>
          <p:cNvSpPr>
            <a:spLocks noGrp="1"/>
          </p:cNvSpPr>
          <p:nvPr>
            <p:ph type="body" orient="vert" idx="1"/>
          </p:nvPr>
        </p:nvSpPr>
        <p:spPr>
          <a:xfrm>
            <a:off x="1514475" y="9988550"/>
            <a:ext cx="27251025" cy="28251150"/>
          </a:xfrm>
          <a:prstGeom prst="rect">
            <a:avLst/>
          </a:prstGeom>
        </p:spPr>
        <p:txBody>
          <a:bodyPr vert="eaVert"/>
          <a:lstStyle/>
          <a:p>
            <a:pPr lvl="0"/>
            <a:r>
              <a:rPr lang="de-CH" smtClean="0"/>
              <a:t>Mastertextformat bearbeiten</a:t>
            </a:r>
          </a:p>
          <a:p>
            <a:pPr lvl="1"/>
            <a:r>
              <a:rPr lang="de-CH" smtClean="0"/>
              <a:t>Zweite Ebene</a:t>
            </a:r>
          </a:p>
          <a:p>
            <a:pPr lvl="2"/>
            <a:r>
              <a:rPr lang="de-CH" smtClean="0"/>
              <a:t>Dritte Ebene</a:t>
            </a:r>
          </a:p>
          <a:p>
            <a:pPr lvl="3"/>
            <a:r>
              <a:rPr lang="de-CH" smtClean="0"/>
              <a:t>Vierte Ebene</a:t>
            </a:r>
          </a:p>
          <a:p>
            <a:pPr lvl="4"/>
            <a:r>
              <a:rPr lang="de-CH" smtClean="0"/>
              <a:t>Fünfte Ebene</a:t>
            </a:r>
            <a:endParaRPr lang="de-CH"/>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21953538" y="1714500"/>
            <a:ext cx="6811962" cy="36525200"/>
          </a:xfrm>
          <a:prstGeom prst="rect">
            <a:avLst/>
          </a:prstGeom>
        </p:spPr>
        <p:txBody>
          <a:bodyPr vert="eaVert"/>
          <a:lstStyle/>
          <a:p>
            <a:r>
              <a:rPr lang="de-CH" smtClean="0"/>
              <a:t>Mastertitelformat bearbeiten</a:t>
            </a:r>
            <a:endParaRPr lang="de-CH"/>
          </a:p>
        </p:txBody>
      </p:sp>
      <p:sp>
        <p:nvSpPr>
          <p:cNvPr id="3" name="Vertikaler Textplatzhalter 2"/>
          <p:cNvSpPr>
            <a:spLocks noGrp="1"/>
          </p:cNvSpPr>
          <p:nvPr>
            <p:ph type="body" orient="vert" idx="1"/>
          </p:nvPr>
        </p:nvSpPr>
        <p:spPr>
          <a:xfrm>
            <a:off x="1514475" y="1714500"/>
            <a:ext cx="20286663" cy="36525200"/>
          </a:xfrm>
          <a:prstGeom prst="rect">
            <a:avLst/>
          </a:prstGeom>
        </p:spPr>
        <p:txBody>
          <a:bodyPr vert="eaVert"/>
          <a:lstStyle/>
          <a:p>
            <a:pPr lvl="0"/>
            <a:r>
              <a:rPr lang="de-CH" smtClean="0"/>
              <a:t>Mastertextformat bearbeiten</a:t>
            </a:r>
          </a:p>
          <a:p>
            <a:pPr lvl="1"/>
            <a:r>
              <a:rPr lang="de-CH" smtClean="0"/>
              <a:t>Zweite Ebene</a:t>
            </a:r>
          </a:p>
          <a:p>
            <a:pPr lvl="2"/>
            <a:r>
              <a:rPr lang="de-CH" smtClean="0"/>
              <a:t>Dritte Ebene</a:t>
            </a:r>
          </a:p>
          <a:p>
            <a:pPr lvl="3"/>
            <a:r>
              <a:rPr lang="de-CH" smtClean="0"/>
              <a:t>Vierte Ebene</a:t>
            </a:r>
          </a:p>
          <a:p>
            <a:pPr lvl="4"/>
            <a:r>
              <a:rPr lang="de-CH" smtClean="0"/>
              <a:t>Fünfte Ebene</a:t>
            </a:r>
            <a:endParaRPr lang="de-CH"/>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1514475" y="1714500"/>
            <a:ext cx="27251025" cy="7134225"/>
          </a:xfrm>
          <a:prstGeom prst="rect">
            <a:avLst/>
          </a:prstGeom>
        </p:spPr>
        <p:txBody>
          <a:bodyPr/>
          <a:lstStyle/>
          <a:p>
            <a:r>
              <a:rPr lang="de-CH" smtClean="0"/>
              <a:t>Mastertitelformat bearbeiten</a:t>
            </a:r>
            <a:endParaRPr lang="de-CH"/>
          </a:p>
        </p:txBody>
      </p:sp>
      <p:sp>
        <p:nvSpPr>
          <p:cNvPr id="3" name="Inhaltsplatzhalter 2"/>
          <p:cNvSpPr>
            <a:spLocks noGrp="1"/>
          </p:cNvSpPr>
          <p:nvPr>
            <p:ph idx="1"/>
          </p:nvPr>
        </p:nvSpPr>
        <p:spPr>
          <a:xfrm>
            <a:off x="1514475" y="9988550"/>
            <a:ext cx="27251025" cy="28251150"/>
          </a:xfrm>
          <a:prstGeom prst="rect">
            <a:avLst/>
          </a:prstGeom>
        </p:spPr>
        <p:txBody>
          <a:bodyPr/>
          <a:lstStyle/>
          <a:p>
            <a:pPr lvl="0"/>
            <a:r>
              <a:rPr lang="de-CH" smtClean="0"/>
              <a:t>Mastertextformat bearbeiten</a:t>
            </a:r>
          </a:p>
          <a:p>
            <a:pPr lvl="1"/>
            <a:r>
              <a:rPr lang="de-CH" smtClean="0"/>
              <a:t>Zweite Ebene</a:t>
            </a:r>
          </a:p>
          <a:p>
            <a:pPr lvl="2"/>
            <a:r>
              <a:rPr lang="de-CH" smtClean="0"/>
              <a:t>Dritte Ebene</a:t>
            </a:r>
          </a:p>
          <a:p>
            <a:pPr lvl="3"/>
            <a:r>
              <a:rPr lang="de-CH" smtClean="0"/>
              <a:t>Vierte Ebene</a:t>
            </a:r>
          </a:p>
          <a:p>
            <a:pPr lvl="4"/>
            <a:r>
              <a:rPr lang="de-CH" smtClean="0"/>
              <a:t>Fünfte Ebene</a:t>
            </a:r>
            <a:endParaRPr lang="de-CH"/>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2392363" y="27508200"/>
            <a:ext cx="25738137" cy="8502650"/>
          </a:xfrm>
          <a:prstGeom prst="rect">
            <a:avLst/>
          </a:prstGeom>
        </p:spPr>
        <p:txBody>
          <a:bodyPr anchor="t"/>
          <a:lstStyle>
            <a:lvl1pPr algn="l">
              <a:defRPr sz="4000" b="1" cap="all"/>
            </a:lvl1pPr>
          </a:lstStyle>
          <a:p>
            <a:r>
              <a:rPr lang="de-CH" smtClean="0"/>
              <a:t>Mastertitelformat bearbeiten</a:t>
            </a:r>
            <a:endParaRPr lang="de-CH"/>
          </a:p>
        </p:txBody>
      </p:sp>
      <p:sp>
        <p:nvSpPr>
          <p:cNvPr id="3" name="Textplatzhalter 2"/>
          <p:cNvSpPr>
            <a:spLocks noGrp="1"/>
          </p:cNvSpPr>
          <p:nvPr>
            <p:ph type="body" idx="1"/>
          </p:nvPr>
        </p:nvSpPr>
        <p:spPr>
          <a:xfrm>
            <a:off x="2392363" y="18143538"/>
            <a:ext cx="25738137" cy="9364662"/>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CH" smtClean="0"/>
              <a:t>Mastertextformat bearbeiten</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a:xfrm>
            <a:off x="1514475" y="1714500"/>
            <a:ext cx="27251025" cy="7134225"/>
          </a:xfrm>
          <a:prstGeom prst="rect">
            <a:avLst/>
          </a:prstGeom>
        </p:spPr>
        <p:txBody>
          <a:bodyPr/>
          <a:lstStyle/>
          <a:p>
            <a:r>
              <a:rPr lang="de-CH" smtClean="0"/>
              <a:t>Mastertitelformat bearbeiten</a:t>
            </a:r>
            <a:endParaRPr lang="de-CH"/>
          </a:p>
        </p:txBody>
      </p:sp>
      <p:sp>
        <p:nvSpPr>
          <p:cNvPr id="3" name="Inhaltsplatzhalter 2"/>
          <p:cNvSpPr>
            <a:spLocks noGrp="1"/>
          </p:cNvSpPr>
          <p:nvPr>
            <p:ph sz="half" idx="1"/>
          </p:nvPr>
        </p:nvSpPr>
        <p:spPr>
          <a:xfrm>
            <a:off x="1514475" y="9988550"/>
            <a:ext cx="13549313" cy="2825115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CH" smtClean="0"/>
              <a:t>Mastertextformat bearbeiten</a:t>
            </a:r>
          </a:p>
          <a:p>
            <a:pPr lvl="1"/>
            <a:r>
              <a:rPr lang="de-CH" smtClean="0"/>
              <a:t>Zweite Ebene</a:t>
            </a:r>
          </a:p>
          <a:p>
            <a:pPr lvl="2"/>
            <a:r>
              <a:rPr lang="de-CH" smtClean="0"/>
              <a:t>Dritte Ebene</a:t>
            </a:r>
          </a:p>
          <a:p>
            <a:pPr lvl="3"/>
            <a:r>
              <a:rPr lang="de-CH" smtClean="0"/>
              <a:t>Vierte Ebene</a:t>
            </a:r>
          </a:p>
          <a:p>
            <a:pPr lvl="4"/>
            <a:r>
              <a:rPr lang="de-CH" smtClean="0"/>
              <a:t>Fünfte Ebene</a:t>
            </a:r>
            <a:endParaRPr lang="de-CH"/>
          </a:p>
        </p:txBody>
      </p:sp>
      <p:sp>
        <p:nvSpPr>
          <p:cNvPr id="4" name="Inhaltsplatzhalter 3"/>
          <p:cNvSpPr>
            <a:spLocks noGrp="1"/>
          </p:cNvSpPr>
          <p:nvPr>
            <p:ph sz="half" idx="2"/>
          </p:nvPr>
        </p:nvSpPr>
        <p:spPr>
          <a:xfrm>
            <a:off x="15216188" y="9988550"/>
            <a:ext cx="13549312" cy="2825115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CH" smtClean="0"/>
              <a:t>Mastertextformat bearbeiten</a:t>
            </a:r>
          </a:p>
          <a:p>
            <a:pPr lvl="1"/>
            <a:r>
              <a:rPr lang="de-CH" smtClean="0"/>
              <a:t>Zweite Ebene</a:t>
            </a:r>
          </a:p>
          <a:p>
            <a:pPr lvl="2"/>
            <a:r>
              <a:rPr lang="de-CH" smtClean="0"/>
              <a:t>Dritte Ebene</a:t>
            </a:r>
          </a:p>
          <a:p>
            <a:pPr lvl="3"/>
            <a:r>
              <a:rPr lang="de-CH" smtClean="0"/>
              <a:t>Vierte Ebene</a:t>
            </a:r>
          </a:p>
          <a:p>
            <a:pPr lvl="4"/>
            <a:r>
              <a:rPr lang="de-CH" smtClean="0"/>
              <a:t>Fünfte Ebene</a:t>
            </a:r>
            <a:endParaRPr lang="de-CH"/>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1514475" y="1714500"/>
            <a:ext cx="27251025" cy="7134225"/>
          </a:xfrm>
          <a:prstGeom prst="rect">
            <a:avLst/>
          </a:prstGeom>
        </p:spPr>
        <p:txBody>
          <a:bodyPr/>
          <a:lstStyle>
            <a:lvl1pPr>
              <a:defRPr/>
            </a:lvl1pPr>
          </a:lstStyle>
          <a:p>
            <a:r>
              <a:rPr lang="de-CH" smtClean="0"/>
              <a:t>Mastertitelformat bearbeiten</a:t>
            </a:r>
            <a:endParaRPr lang="de-CH"/>
          </a:p>
        </p:txBody>
      </p:sp>
      <p:sp>
        <p:nvSpPr>
          <p:cNvPr id="3" name="Textplatzhalter 2"/>
          <p:cNvSpPr>
            <a:spLocks noGrp="1"/>
          </p:cNvSpPr>
          <p:nvPr>
            <p:ph type="body" idx="1"/>
          </p:nvPr>
        </p:nvSpPr>
        <p:spPr>
          <a:xfrm>
            <a:off x="1514475" y="9582150"/>
            <a:ext cx="13377863" cy="3994150"/>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CH" smtClean="0"/>
              <a:t>Mastertextformat bearbeiten</a:t>
            </a:r>
          </a:p>
        </p:txBody>
      </p:sp>
      <p:sp>
        <p:nvSpPr>
          <p:cNvPr id="4" name="Inhaltsplatzhalter 3"/>
          <p:cNvSpPr>
            <a:spLocks noGrp="1"/>
          </p:cNvSpPr>
          <p:nvPr>
            <p:ph sz="half" idx="2"/>
          </p:nvPr>
        </p:nvSpPr>
        <p:spPr>
          <a:xfrm>
            <a:off x="1514475" y="13576300"/>
            <a:ext cx="13377863" cy="24663400"/>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CH" smtClean="0"/>
              <a:t>Mastertextformat bearbeiten</a:t>
            </a:r>
          </a:p>
          <a:p>
            <a:pPr lvl="1"/>
            <a:r>
              <a:rPr lang="de-CH" smtClean="0"/>
              <a:t>Zweite Ebene</a:t>
            </a:r>
          </a:p>
          <a:p>
            <a:pPr lvl="2"/>
            <a:r>
              <a:rPr lang="de-CH" smtClean="0"/>
              <a:t>Dritte Ebene</a:t>
            </a:r>
          </a:p>
          <a:p>
            <a:pPr lvl="3"/>
            <a:r>
              <a:rPr lang="de-CH" smtClean="0"/>
              <a:t>Vierte Ebene</a:t>
            </a:r>
          </a:p>
          <a:p>
            <a:pPr lvl="4"/>
            <a:r>
              <a:rPr lang="de-CH" smtClean="0"/>
              <a:t>Fünfte Ebene</a:t>
            </a:r>
            <a:endParaRPr lang="de-CH"/>
          </a:p>
        </p:txBody>
      </p:sp>
      <p:sp>
        <p:nvSpPr>
          <p:cNvPr id="5" name="Textplatzhalter 4"/>
          <p:cNvSpPr>
            <a:spLocks noGrp="1"/>
          </p:cNvSpPr>
          <p:nvPr>
            <p:ph type="body" sz="quarter" idx="3"/>
          </p:nvPr>
        </p:nvSpPr>
        <p:spPr>
          <a:xfrm>
            <a:off x="15381288" y="9582150"/>
            <a:ext cx="13384212" cy="3994150"/>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CH" smtClean="0"/>
              <a:t>Mastertextformat bearbeiten</a:t>
            </a:r>
          </a:p>
        </p:txBody>
      </p:sp>
      <p:sp>
        <p:nvSpPr>
          <p:cNvPr id="6" name="Inhaltsplatzhalter 5"/>
          <p:cNvSpPr>
            <a:spLocks noGrp="1"/>
          </p:cNvSpPr>
          <p:nvPr>
            <p:ph sz="quarter" idx="4"/>
          </p:nvPr>
        </p:nvSpPr>
        <p:spPr>
          <a:xfrm>
            <a:off x="15381288" y="13576300"/>
            <a:ext cx="13384212" cy="24663400"/>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CH" smtClean="0"/>
              <a:t>Mastertextformat bearbeiten</a:t>
            </a:r>
          </a:p>
          <a:p>
            <a:pPr lvl="1"/>
            <a:r>
              <a:rPr lang="de-CH" smtClean="0"/>
              <a:t>Zweite Ebene</a:t>
            </a:r>
          </a:p>
          <a:p>
            <a:pPr lvl="2"/>
            <a:r>
              <a:rPr lang="de-CH" smtClean="0"/>
              <a:t>Dritte Ebene</a:t>
            </a:r>
          </a:p>
          <a:p>
            <a:pPr lvl="3"/>
            <a:r>
              <a:rPr lang="de-CH" smtClean="0"/>
              <a:t>Vierte Ebene</a:t>
            </a:r>
          </a:p>
          <a:p>
            <a:pPr lvl="4"/>
            <a:r>
              <a:rPr lang="de-CH" smtClean="0"/>
              <a:t>Fünfte Ebene</a:t>
            </a:r>
            <a:endParaRPr lang="de-CH"/>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a:xfrm>
            <a:off x="1514475" y="1714500"/>
            <a:ext cx="27251025" cy="7134225"/>
          </a:xfrm>
          <a:prstGeom prst="rect">
            <a:avLst/>
          </a:prstGeom>
        </p:spPr>
        <p:txBody>
          <a:bodyPr/>
          <a:lstStyle/>
          <a:p>
            <a:r>
              <a:rPr lang="de-CH" smtClean="0"/>
              <a:t>Mastertitelformat bearbeiten</a:t>
            </a:r>
            <a:endParaRPr lang="de-CH"/>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eer">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enutzerdefiniertes Layout">
    <p:spTree>
      <p:nvGrpSpPr>
        <p:cNvPr id="1" name=""/>
        <p:cNvGrpSpPr/>
        <p:nvPr/>
      </p:nvGrpSpPr>
      <p:grpSpPr>
        <a:xfrm>
          <a:off x="0" y="0"/>
          <a:ext cx="0" cy="0"/>
          <a:chOff x="0" y="0"/>
          <a:chExt cx="0" cy="0"/>
        </a:xfrm>
      </p:grpSpPr>
      <p:sp>
        <p:nvSpPr>
          <p:cNvPr id="2" name="Titel 1"/>
          <p:cNvSpPr>
            <a:spLocks noGrp="1"/>
          </p:cNvSpPr>
          <p:nvPr>
            <p:ph type="title"/>
          </p:nvPr>
        </p:nvSpPr>
        <p:spPr>
          <a:xfrm>
            <a:off x="1514475" y="1714500"/>
            <a:ext cx="27251025" cy="7134225"/>
          </a:xfrm>
          <a:prstGeom prst="rect">
            <a:avLst/>
          </a:prstGeom>
        </p:spPr>
        <p:txBody>
          <a:bodyPr/>
          <a:lstStyle/>
          <a:p>
            <a:r>
              <a:rPr lang="de-CH" smtClean="0"/>
              <a:t>Mastertitelformat bearbeiten</a:t>
            </a:r>
            <a:endParaRPr lang="de-CH"/>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Benutzerdefiniertes Layout">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5" Type="http://schemas.openxmlformats.org/officeDocument/2006/relationships/image" Target="../media/image1.wmf"/><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7" name="Rectangle 13"/>
          <p:cNvSpPr>
            <a:spLocks noChangeArrowheads="1"/>
          </p:cNvSpPr>
          <p:nvPr/>
        </p:nvSpPr>
        <p:spPr bwMode="auto">
          <a:xfrm>
            <a:off x="0" y="20523200"/>
            <a:ext cx="30279975" cy="1271588"/>
          </a:xfrm>
          <a:prstGeom prst="rect">
            <a:avLst/>
          </a:prstGeom>
          <a:solidFill>
            <a:srgbClr val="E20019"/>
          </a:solidFill>
          <a:ln w="9525">
            <a:noFill/>
            <a:miter lim="800000"/>
            <a:headEnd/>
            <a:tailEnd/>
          </a:ln>
        </p:spPr>
        <p:txBody>
          <a:bodyPr wrap="none" lIns="61078" tIns="30539" rIns="61078" bIns="30539" anchor="ctr"/>
          <a:lstStyle/>
          <a:p>
            <a:pPr algn="ctr" defTabSz="1973263"/>
            <a:endParaRPr lang="de-CH" sz="1300"/>
          </a:p>
        </p:txBody>
      </p:sp>
      <p:sp>
        <p:nvSpPr>
          <p:cNvPr id="2" name="Rectangle 13"/>
          <p:cNvSpPr>
            <a:spLocks noChangeArrowheads="1"/>
          </p:cNvSpPr>
          <p:nvPr/>
        </p:nvSpPr>
        <p:spPr bwMode="auto">
          <a:xfrm>
            <a:off x="0" y="0"/>
            <a:ext cx="30279975" cy="2033588"/>
          </a:xfrm>
          <a:prstGeom prst="rect">
            <a:avLst/>
          </a:prstGeom>
          <a:solidFill>
            <a:srgbClr val="E20019"/>
          </a:solidFill>
          <a:ln w="9525">
            <a:noFill/>
            <a:miter lim="800000"/>
            <a:headEnd/>
            <a:tailEnd/>
          </a:ln>
        </p:spPr>
        <p:txBody>
          <a:bodyPr wrap="none" lIns="61078" tIns="30539" rIns="61078" bIns="30539" anchor="ctr"/>
          <a:lstStyle/>
          <a:p>
            <a:pPr algn="ctr" defTabSz="1973263"/>
            <a:endParaRPr lang="de-CH" sz="1300"/>
          </a:p>
        </p:txBody>
      </p:sp>
      <p:pic>
        <p:nvPicPr>
          <p:cNvPr id="1036" name="Picture 12" descr="TI_d_neg"/>
          <p:cNvPicPr>
            <a:picLocks noChangeAspect="1" noChangeArrowheads="1"/>
          </p:cNvPicPr>
          <p:nvPr/>
        </p:nvPicPr>
        <p:blipFill>
          <a:blip r:embed="rId15" cstate="print"/>
          <a:srcRect/>
          <a:stretch>
            <a:fillRect/>
          </a:stretch>
        </p:blipFill>
        <p:spPr bwMode="auto">
          <a:xfrm>
            <a:off x="11858625" y="700088"/>
            <a:ext cx="8145463" cy="812800"/>
          </a:xfrm>
          <a:prstGeom prst="rect">
            <a:avLst/>
          </a:prstGeom>
          <a:noFill/>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defTabSz="2952750" rtl="0" eaLnBrk="1" fontAlgn="base" hangingPunct="1">
        <a:spcBef>
          <a:spcPct val="0"/>
        </a:spcBef>
        <a:spcAft>
          <a:spcPct val="0"/>
        </a:spcAft>
        <a:defRPr sz="14100">
          <a:solidFill>
            <a:schemeClr val="tx2"/>
          </a:solidFill>
          <a:latin typeface="+mj-lt"/>
          <a:ea typeface="+mj-ea"/>
          <a:cs typeface="+mj-cs"/>
        </a:defRPr>
      </a:lvl1pPr>
      <a:lvl2pPr algn="ctr" defTabSz="2952750" rtl="0" eaLnBrk="1" fontAlgn="base" hangingPunct="1">
        <a:spcBef>
          <a:spcPct val="0"/>
        </a:spcBef>
        <a:spcAft>
          <a:spcPct val="0"/>
        </a:spcAft>
        <a:defRPr sz="14100">
          <a:solidFill>
            <a:schemeClr val="tx2"/>
          </a:solidFill>
          <a:latin typeface="Arial" charset="0"/>
        </a:defRPr>
      </a:lvl2pPr>
      <a:lvl3pPr algn="ctr" defTabSz="2952750" rtl="0" eaLnBrk="1" fontAlgn="base" hangingPunct="1">
        <a:spcBef>
          <a:spcPct val="0"/>
        </a:spcBef>
        <a:spcAft>
          <a:spcPct val="0"/>
        </a:spcAft>
        <a:defRPr sz="14100">
          <a:solidFill>
            <a:schemeClr val="tx2"/>
          </a:solidFill>
          <a:latin typeface="Arial" charset="0"/>
        </a:defRPr>
      </a:lvl3pPr>
      <a:lvl4pPr algn="ctr" defTabSz="2952750" rtl="0" eaLnBrk="1" fontAlgn="base" hangingPunct="1">
        <a:spcBef>
          <a:spcPct val="0"/>
        </a:spcBef>
        <a:spcAft>
          <a:spcPct val="0"/>
        </a:spcAft>
        <a:defRPr sz="14100">
          <a:solidFill>
            <a:schemeClr val="tx2"/>
          </a:solidFill>
          <a:latin typeface="Arial" charset="0"/>
        </a:defRPr>
      </a:lvl4pPr>
      <a:lvl5pPr algn="ctr" defTabSz="2952750" rtl="0" eaLnBrk="1" fontAlgn="base" hangingPunct="1">
        <a:spcBef>
          <a:spcPct val="0"/>
        </a:spcBef>
        <a:spcAft>
          <a:spcPct val="0"/>
        </a:spcAft>
        <a:defRPr sz="14100">
          <a:solidFill>
            <a:schemeClr val="tx2"/>
          </a:solidFill>
          <a:latin typeface="Arial" charset="0"/>
        </a:defRPr>
      </a:lvl5pPr>
      <a:lvl6pPr marL="457200" algn="ctr" defTabSz="4176713" rtl="0" eaLnBrk="1" fontAlgn="base" hangingPunct="1">
        <a:spcBef>
          <a:spcPct val="0"/>
        </a:spcBef>
        <a:spcAft>
          <a:spcPct val="0"/>
        </a:spcAft>
        <a:defRPr sz="20000">
          <a:solidFill>
            <a:schemeClr val="tx2"/>
          </a:solidFill>
          <a:latin typeface="Arial" charset="0"/>
        </a:defRPr>
      </a:lvl6pPr>
      <a:lvl7pPr marL="914400" algn="ctr" defTabSz="4176713" rtl="0" eaLnBrk="1" fontAlgn="base" hangingPunct="1">
        <a:spcBef>
          <a:spcPct val="0"/>
        </a:spcBef>
        <a:spcAft>
          <a:spcPct val="0"/>
        </a:spcAft>
        <a:defRPr sz="20000">
          <a:solidFill>
            <a:schemeClr val="tx2"/>
          </a:solidFill>
          <a:latin typeface="Arial" charset="0"/>
        </a:defRPr>
      </a:lvl7pPr>
      <a:lvl8pPr marL="1371600" algn="ctr" defTabSz="4176713" rtl="0" eaLnBrk="1" fontAlgn="base" hangingPunct="1">
        <a:spcBef>
          <a:spcPct val="0"/>
        </a:spcBef>
        <a:spcAft>
          <a:spcPct val="0"/>
        </a:spcAft>
        <a:defRPr sz="20000">
          <a:solidFill>
            <a:schemeClr val="tx2"/>
          </a:solidFill>
          <a:latin typeface="Arial" charset="0"/>
        </a:defRPr>
      </a:lvl8pPr>
      <a:lvl9pPr marL="1828800" algn="ctr" defTabSz="4176713" rtl="0" eaLnBrk="1" fontAlgn="base" hangingPunct="1">
        <a:spcBef>
          <a:spcPct val="0"/>
        </a:spcBef>
        <a:spcAft>
          <a:spcPct val="0"/>
        </a:spcAft>
        <a:defRPr sz="20000">
          <a:solidFill>
            <a:schemeClr val="tx2"/>
          </a:solidFill>
          <a:latin typeface="Arial" charset="0"/>
        </a:defRPr>
      </a:lvl9pPr>
    </p:titleStyle>
    <p:bodyStyle>
      <a:lvl1pPr marL="1106488" indent="-1106488" algn="l" defTabSz="2952750" rtl="0" eaLnBrk="1" fontAlgn="base" hangingPunct="1">
        <a:spcBef>
          <a:spcPct val="20000"/>
        </a:spcBef>
        <a:spcAft>
          <a:spcPct val="0"/>
        </a:spcAft>
        <a:buChar char="•"/>
        <a:defRPr sz="10300">
          <a:solidFill>
            <a:schemeClr val="tx1"/>
          </a:solidFill>
          <a:latin typeface="+mn-lt"/>
          <a:ea typeface="+mn-ea"/>
          <a:cs typeface="+mn-cs"/>
        </a:defRPr>
      </a:lvl1pPr>
      <a:lvl2pPr marL="2398713" indent="-922338" algn="l" defTabSz="2952750" rtl="0" eaLnBrk="1" fontAlgn="base" hangingPunct="1">
        <a:spcBef>
          <a:spcPct val="20000"/>
        </a:spcBef>
        <a:spcAft>
          <a:spcPct val="0"/>
        </a:spcAft>
        <a:buChar char="–"/>
        <a:defRPr sz="9000">
          <a:solidFill>
            <a:schemeClr val="tx1"/>
          </a:solidFill>
          <a:latin typeface="+mn-lt"/>
        </a:defRPr>
      </a:lvl2pPr>
      <a:lvl3pPr marL="3689350" indent="-736600" algn="l" defTabSz="2952750" rtl="0" eaLnBrk="1" fontAlgn="base" hangingPunct="1">
        <a:spcBef>
          <a:spcPct val="20000"/>
        </a:spcBef>
        <a:spcAft>
          <a:spcPct val="0"/>
        </a:spcAft>
        <a:buChar char="•"/>
        <a:defRPr sz="7700">
          <a:solidFill>
            <a:schemeClr val="tx1"/>
          </a:solidFill>
          <a:latin typeface="+mn-lt"/>
        </a:defRPr>
      </a:lvl3pPr>
      <a:lvl4pPr marL="5167313" indent="-739775" algn="l" defTabSz="2952750" rtl="0" eaLnBrk="1" fontAlgn="base" hangingPunct="1">
        <a:spcBef>
          <a:spcPct val="20000"/>
        </a:spcBef>
        <a:spcAft>
          <a:spcPct val="0"/>
        </a:spcAft>
        <a:buChar char="–"/>
        <a:defRPr sz="6600">
          <a:solidFill>
            <a:schemeClr val="tx1"/>
          </a:solidFill>
          <a:latin typeface="+mn-lt"/>
        </a:defRPr>
      </a:lvl4pPr>
      <a:lvl5pPr marL="6640513" indent="-738188" algn="l" defTabSz="2952750" rtl="0" eaLnBrk="1" fontAlgn="base" hangingPunct="1">
        <a:spcBef>
          <a:spcPct val="20000"/>
        </a:spcBef>
        <a:spcAft>
          <a:spcPct val="0"/>
        </a:spcAft>
        <a:buChar char="»"/>
        <a:defRPr sz="6600">
          <a:solidFill>
            <a:schemeClr val="tx1"/>
          </a:solidFill>
          <a:latin typeface="+mn-lt"/>
        </a:defRPr>
      </a:lvl5pPr>
      <a:lvl6pPr marL="9850438" indent="-1044575" algn="l" defTabSz="4176713" rtl="0" eaLnBrk="1" fontAlgn="base" hangingPunct="1">
        <a:spcBef>
          <a:spcPct val="20000"/>
        </a:spcBef>
        <a:spcAft>
          <a:spcPct val="0"/>
        </a:spcAft>
        <a:buChar char="»"/>
        <a:defRPr sz="9300">
          <a:solidFill>
            <a:schemeClr val="tx1"/>
          </a:solidFill>
          <a:latin typeface="+mn-lt"/>
        </a:defRPr>
      </a:lvl6pPr>
      <a:lvl7pPr marL="10307638" indent="-1044575" algn="l" defTabSz="4176713" rtl="0" eaLnBrk="1" fontAlgn="base" hangingPunct="1">
        <a:spcBef>
          <a:spcPct val="20000"/>
        </a:spcBef>
        <a:spcAft>
          <a:spcPct val="0"/>
        </a:spcAft>
        <a:buChar char="»"/>
        <a:defRPr sz="9300">
          <a:solidFill>
            <a:schemeClr val="tx1"/>
          </a:solidFill>
          <a:latin typeface="+mn-lt"/>
        </a:defRPr>
      </a:lvl7pPr>
      <a:lvl8pPr marL="10764838" indent="-1044575" algn="l" defTabSz="4176713" rtl="0" eaLnBrk="1" fontAlgn="base" hangingPunct="1">
        <a:spcBef>
          <a:spcPct val="20000"/>
        </a:spcBef>
        <a:spcAft>
          <a:spcPct val="0"/>
        </a:spcAft>
        <a:buChar char="»"/>
        <a:defRPr sz="9300">
          <a:solidFill>
            <a:schemeClr val="tx1"/>
          </a:solidFill>
          <a:latin typeface="+mn-lt"/>
        </a:defRPr>
      </a:lvl8pPr>
      <a:lvl9pPr marL="11222038" indent="-1044575" algn="l" defTabSz="4176713" rtl="0" eaLnBrk="1" fontAlgn="base" hangingPunct="1">
        <a:spcBef>
          <a:spcPct val="20000"/>
        </a:spcBef>
        <a:spcAft>
          <a:spcPct val="0"/>
        </a:spcAft>
        <a:buChar char="»"/>
        <a:defRPr sz="93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 Id="rId1" Type="http://schemas.openxmlformats.org/officeDocument/2006/relationships/slideLayout" Target="../slideLayouts/slideLayout9.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 Box 14"/>
          <p:cNvSpPr txBox="1">
            <a:spLocks noChangeArrowheads="1"/>
          </p:cNvSpPr>
          <p:nvPr/>
        </p:nvSpPr>
        <p:spPr bwMode="auto">
          <a:xfrm>
            <a:off x="936000" y="2448000"/>
            <a:ext cx="27797125" cy="854075"/>
          </a:xfrm>
          <a:prstGeom prst="rect">
            <a:avLst/>
          </a:prstGeom>
          <a:noFill/>
          <a:ln w="9525">
            <a:noFill/>
            <a:miter lim="800000"/>
            <a:headEnd/>
            <a:tailEnd/>
          </a:ln>
        </p:spPr>
        <p:txBody>
          <a:bodyPr lIns="91421" tIns="45710" rIns="91421" bIns="45710">
            <a:spAutoFit/>
          </a:bodyPr>
          <a:lstStyle/>
          <a:p>
            <a:pPr defTabSz="912813">
              <a:spcBef>
                <a:spcPct val="50000"/>
              </a:spcBef>
            </a:pPr>
            <a:r>
              <a:rPr lang="de-CH" sz="5000" b="1" dirty="0" err="1" smtClean="0">
                <a:solidFill>
                  <a:srgbClr val="E20019"/>
                </a:solidFill>
              </a:rPr>
              <a:t>Door</a:t>
            </a:r>
            <a:r>
              <a:rPr lang="de-CH" sz="5000" b="1" dirty="0" smtClean="0">
                <a:solidFill>
                  <a:srgbClr val="E20019"/>
                </a:solidFill>
              </a:rPr>
              <a:t> </a:t>
            </a:r>
            <a:r>
              <a:rPr lang="de-CH" sz="5000" b="1" dirty="0" err="1" smtClean="0">
                <a:solidFill>
                  <a:srgbClr val="E20019"/>
                </a:solidFill>
              </a:rPr>
              <a:t>Tracked</a:t>
            </a:r>
            <a:r>
              <a:rPr lang="de-CH" sz="5000" b="1" dirty="0" smtClean="0">
                <a:solidFill>
                  <a:srgbClr val="E20019"/>
                </a:solidFill>
              </a:rPr>
              <a:t> </a:t>
            </a:r>
            <a:r>
              <a:rPr lang="de-CH" sz="5000" b="1" dirty="0" err="1" smtClean="0">
                <a:solidFill>
                  <a:srgbClr val="E20019"/>
                </a:solidFill>
              </a:rPr>
              <a:t>Augmented</a:t>
            </a:r>
            <a:r>
              <a:rPr lang="de-CH" sz="5000" b="1" dirty="0" smtClean="0">
                <a:solidFill>
                  <a:srgbClr val="E20019"/>
                </a:solidFill>
              </a:rPr>
              <a:t> Reality</a:t>
            </a:r>
            <a:endParaRPr lang="de-CH" sz="5000" b="1" dirty="0">
              <a:solidFill>
                <a:srgbClr val="E20019"/>
              </a:solidFill>
            </a:endParaRPr>
          </a:p>
        </p:txBody>
      </p:sp>
      <p:sp>
        <p:nvSpPr>
          <p:cNvPr id="3075" name="Text Box 17"/>
          <p:cNvSpPr txBox="1">
            <a:spLocks noChangeArrowheads="1"/>
          </p:cNvSpPr>
          <p:nvPr/>
        </p:nvSpPr>
        <p:spPr bwMode="auto">
          <a:xfrm>
            <a:off x="936000" y="3456000"/>
            <a:ext cx="27797125" cy="18189573"/>
          </a:xfrm>
          <a:prstGeom prst="rect">
            <a:avLst/>
          </a:prstGeom>
          <a:noFill/>
          <a:ln w="9525">
            <a:noFill/>
            <a:miter lim="800000"/>
            <a:headEnd/>
            <a:tailEnd/>
          </a:ln>
        </p:spPr>
        <p:txBody>
          <a:bodyPr lIns="91421" tIns="45710" rIns="91421" bIns="45710" numCol="3" spcCol="360000">
            <a:spAutoFit/>
          </a:bodyPr>
          <a:lstStyle/>
          <a:p>
            <a:pPr defTabSz="912813">
              <a:spcBef>
                <a:spcPct val="50000"/>
              </a:spcBef>
            </a:pPr>
            <a:r>
              <a:rPr lang="de-CH" sz="2800" b="1" dirty="0" smtClean="0"/>
              <a:t>Projekt</a:t>
            </a:r>
          </a:p>
          <a:p>
            <a:pPr defTabSz="912813">
              <a:spcBef>
                <a:spcPct val="50000"/>
              </a:spcBef>
            </a:pPr>
            <a:r>
              <a:rPr lang="de-CH" sz="2800" dirty="0" smtClean="0"/>
              <a:t>Ziel </a:t>
            </a:r>
            <a:r>
              <a:rPr lang="de-CH" sz="2800" dirty="0"/>
              <a:t>des Projektes war es, mit Hilfe des </a:t>
            </a:r>
            <a:r>
              <a:rPr lang="de-CH" sz="2800" dirty="0" err="1"/>
              <a:t>OpenCV</a:t>
            </a:r>
            <a:r>
              <a:rPr lang="de-CH" sz="2800" dirty="0"/>
              <a:t>-</a:t>
            </a:r>
            <a:r>
              <a:rPr lang="de-CH" sz="2800" dirty="0" smtClean="0"/>
              <a:t>Frame-works </a:t>
            </a:r>
            <a:r>
              <a:rPr lang="de-CH" sz="2800" dirty="0"/>
              <a:t>eine </a:t>
            </a:r>
            <a:r>
              <a:rPr lang="de-CH" sz="2800" dirty="0" err="1"/>
              <a:t>Augmented</a:t>
            </a:r>
            <a:r>
              <a:rPr lang="de-CH" sz="2800" dirty="0"/>
              <a:t> Reality Anwendung zu entwickeln. Diese soll Türen automatisch erkennen und diese mit </a:t>
            </a:r>
            <a:r>
              <a:rPr lang="de-CH" sz="2800" dirty="0" smtClean="0"/>
              <a:t>beliebigen </a:t>
            </a:r>
            <a:r>
              <a:rPr lang="de-CH" sz="2800" dirty="0"/>
              <a:t>Objekten dekorieren, z.B. einem Vordach. Dabei soll das eingeblendete Objekt </a:t>
            </a:r>
            <a:r>
              <a:rPr lang="de-CH" sz="2800" dirty="0" err="1" smtClean="0"/>
              <a:t>pers-pektivisch</a:t>
            </a:r>
            <a:r>
              <a:rPr lang="de-CH" sz="2800" dirty="0" smtClean="0"/>
              <a:t> </a:t>
            </a:r>
            <a:r>
              <a:rPr lang="de-CH" sz="2800" dirty="0"/>
              <a:t>korrekt </a:t>
            </a:r>
            <a:r>
              <a:rPr lang="de-CH" sz="2800" dirty="0" smtClean="0"/>
              <a:t>dargestellt </a:t>
            </a:r>
            <a:r>
              <a:rPr lang="de-CH" sz="2800" dirty="0"/>
              <a:t>werden. Sprich, wenn man z.B. seitlich der Türe steht, dann soll man auch das </a:t>
            </a:r>
            <a:r>
              <a:rPr lang="de-CH" sz="2800" dirty="0" smtClean="0"/>
              <a:t>Vor-dach </a:t>
            </a:r>
            <a:r>
              <a:rPr lang="de-CH" sz="2800" dirty="0"/>
              <a:t>von der Seite sehen. Auch, sollte das Projekt als Grundlage für weitere Arbeiten im Bereich der </a:t>
            </a:r>
            <a:r>
              <a:rPr lang="de-CH" sz="2800" dirty="0" err="1"/>
              <a:t>Augmented</a:t>
            </a:r>
            <a:r>
              <a:rPr lang="de-CH" sz="2800" dirty="0"/>
              <a:t> Reality dienen. Da das Anwendungsgebiet von </a:t>
            </a:r>
            <a:r>
              <a:rPr lang="de-CH" sz="2800" dirty="0" err="1"/>
              <a:t>Augented</a:t>
            </a:r>
            <a:r>
              <a:rPr lang="de-CH" sz="2800" dirty="0"/>
              <a:t> Reality sehr weit gestreut ist, soll die Anwendung so weit wie möglich </a:t>
            </a:r>
            <a:r>
              <a:rPr lang="de-CH" sz="2800" dirty="0" smtClean="0"/>
              <a:t>plattformunabhängig </a:t>
            </a:r>
            <a:r>
              <a:rPr lang="de-CH" sz="2800" dirty="0"/>
              <a:t>sein, so das Teile später auch für die Entwicklung von Applikationen auf neuen Mobilgeräten verwendet werden können. Der Fokus des Projektes selbst lag in erster Linie bei Desktoprechnern</a:t>
            </a:r>
            <a:r>
              <a:rPr lang="de-CH" sz="2800" dirty="0" smtClean="0"/>
              <a:t>.</a:t>
            </a:r>
            <a:endParaRPr lang="de-CH" sz="2800" dirty="0"/>
          </a:p>
          <a:p>
            <a:pPr defTabSz="912813">
              <a:spcBef>
                <a:spcPct val="50000"/>
              </a:spcBef>
            </a:pPr>
            <a:r>
              <a:rPr lang="de-CH" sz="2800" b="1" dirty="0" err="1"/>
              <a:t>Augmented</a:t>
            </a:r>
            <a:r>
              <a:rPr lang="de-CH" sz="2800" b="1" dirty="0"/>
              <a:t> </a:t>
            </a:r>
            <a:r>
              <a:rPr lang="de-CH" sz="2800" b="1" dirty="0" smtClean="0"/>
              <a:t>Reality</a:t>
            </a:r>
          </a:p>
          <a:p>
            <a:pPr defTabSz="912813">
              <a:spcBef>
                <a:spcPct val="50000"/>
              </a:spcBef>
            </a:pPr>
            <a:endParaRPr lang="de-CH" sz="2800" b="1" dirty="0"/>
          </a:p>
          <a:p>
            <a:pPr defTabSz="912813">
              <a:spcBef>
                <a:spcPct val="50000"/>
              </a:spcBef>
            </a:pPr>
            <a:endParaRPr lang="de-CH" sz="2800" dirty="0" smtClean="0"/>
          </a:p>
          <a:p>
            <a:pPr defTabSz="912813">
              <a:spcBef>
                <a:spcPct val="50000"/>
              </a:spcBef>
            </a:pPr>
            <a:endParaRPr lang="de-CH" sz="2800" dirty="0"/>
          </a:p>
          <a:p>
            <a:pPr defTabSz="912813">
              <a:spcBef>
                <a:spcPct val="50000"/>
              </a:spcBef>
            </a:pPr>
            <a:endParaRPr lang="de-CH" sz="2800" dirty="0" smtClean="0"/>
          </a:p>
          <a:p>
            <a:pPr defTabSz="912813">
              <a:spcBef>
                <a:spcPct val="50000"/>
              </a:spcBef>
            </a:pPr>
            <a:endParaRPr lang="de-CH" sz="2800" dirty="0"/>
          </a:p>
          <a:p>
            <a:pPr defTabSz="912813">
              <a:spcBef>
                <a:spcPct val="50000"/>
              </a:spcBef>
            </a:pPr>
            <a:r>
              <a:rPr lang="de-CH" sz="2800" dirty="0" err="1" smtClean="0"/>
              <a:t>Augmented</a:t>
            </a:r>
            <a:r>
              <a:rPr lang="de-CH" sz="2800" dirty="0" smtClean="0"/>
              <a:t> </a:t>
            </a:r>
            <a:r>
              <a:rPr lang="de-CH" sz="2800" dirty="0"/>
              <a:t>Reality oder kurz AR ist eine </a:t>
            </a:r>
            <a:r>
              <a:rPr lang="de-CH" sz="2800" dirty="0" smtClean="0"/>
              <a:t>computer-gestützte </a:t>
            </a:r>
            <a:r>
              <a:rPr lang="de-CH" sz="2800" dirty="0"/>
              <a:t>Erweiterung der Realitätswahrnehmung. Im Vergleich zur Virtual Reality wo der Anwender in eine komplett künstlich generierte Welt eintaucht, geht es bei AR primär darum zusätzliche Informationen </a:t>
            </a:r>
            <a:r>
              <a:rPr lang="de-CH" sz="2800" dirty="0" smtClean="0"/>
              <a:t>anzuzeigen, </a:t>
            </a:r>
            <a:r>
              <a:rPr lang="de-CH" sz="2800" dirty="0"/>
              <a:t>welche sich bestmöglich in die Umgebung einpassen. AR kann alle menschlichen Sinne erweitern, jedoch </a:t>
            </a:r>
            <a:r>
              <a:rPr lang="de-CH" sz="2800" dirty="0" err="1" smtClean="0"/>
              <a:t>be</a:t>
            </a:r>
            <a:r>
              <a:rPr lang="de-CH" sz="2800" dirty="0" smtClean="0"/>
              <a:t>-schränkt </a:t>
            </a:r>
            <a:r>
              <a:rPr lang="de-CH" sz="2800" dirty="0"/>
              <a:t>sich die heutige Technologie primär darauf Live-Bilder oder Videos mit Zusatzinformationen mittels Einblendung oder Überlagerung zu ergänzen.</a:t>
            </a:r>
          </a:p>
          <a:p>
            <a:pPr defTabSz="912813">
              <a:spcBef>
                <a:spcPct val="50000"/>
              </a:spcBef>
            </a:pPr>
            <a:endParaRPr lang="de-CH" sz="2800" dirty="0" smtClean="0"/>
          </a:p>
          <a:p>
            <a:pPr defTabSz="912813">
              <a:spcBef>
                <a:spcPct val="50000"/>
              </a:spcBef>
            </a:pPr>
            <a:endParaRPr lang="de-CH" sz="2800" dirty="0"/>
          </a:p>
          <a:p>
            <a:pPr defTabSz="912813">
              <a:spcBef>
                <a:spcPct val="50000"/>
              </a:spcBef>
            </a:pPr>
            <a:endParaRPr lang="de-CH" sz="2800" dirty="0" smtClean="0"/>
          </a:p>
          <a:p>
            <a:pPr defTabSz="912813">
              <a:spcBef>
                <a:spcPct val="50000"/>
              </a:spcBef>
            </a:pPr>
            <a:r>
              <a:rPr lang="de-CH" sz="2800" dirty="0" err="1" smtClean="0"/>
              <a:t>Augmented</a:t>
            </a:r>
            <a:r>
              <a:rPr lang="de-CH" sz="2800" dirty="0" smtClean="0"/>
              <a:t> </a:t>
            </a:r>
            <a:r>
              <a:rPr lang="de-CH" sz="2800" dirty="0"/>
              <a:t>Reality kann in allen Bereichen des Alltags eingesetzt werden. Bei der Navigation im Auto oder im Gebäude können </a:t>
            </a:r>
            <a:r>
              <a:rPr lang="de-CH" sz="2800" dirty="0" smtClean="0"/>
              <a:t>Routen </a:t>
            </a:r>
            <a:r>
              <a:rPr lang="de-CH" sz="2800" dirty="0"/>
              <a:t>und Hinweise direkt in die Umgebung integriert werden, so dass der Benutzer nie das Auge von der Strasse abwenden muss. Ärzten kann AR dabei helfen gezielter zu arbeiten indem </a:t>
            </a:r>
            <a:r>
              <a:rPr lang="de-CH" sz="2800" dirty="0" smtClean="0"/>
              <a:t>Röntgen-aufnahmen </a:t>
            </a:r>
            <a:r>
              <a:rPr lang="de-CH" sz="2800" dirty="0"/>
              <a:t>während der Operation direkt auf den Patienten projiziert werden</a:t>
            </a:r>
            <a:r>
              <a:rPr lang="de-CH" sz="2800" dirty="0" smtClean="0"/>
              <a:t>.</a:t>
            </a:r>
          </a:p>
          <a:p>
            <a:pPr defTabSz="912813">
              <a:spcBef>
                <a:spcPct val="50000"/>
              </a:spcBef>
            </a:pPr>
            <a:r>
              <a:rPr lang="de-CH" sz="2800" b="1" dirty="0"/>
              <a:t>Technologien</a:t>
            </a:r>
          </a:p>
          <a:p>
            <a:pPr defTabSz="912813">
              <a:spcBef>
                <a:spcPct val="50000"/>
              </a:spcBef>
            </a:pPr>
            <a:r>
              <a:rPr lang="de-CH" sz="2800" dirty="0"/>
              <a:t>Uns war von Anfang an bewusst, dass wir zur Bildverarbeitung und Positionsbestimmung rechenintensive Algorithmen ausführen werden, welche zudem in Echtzeit ablaufen müssen, da wir ein Live-Kamerabild verfolgen wollen. Zusätzlich haben wir das Ziel verfolgt, möglichst plattformunabhängig zu Arbeiten, mit dem späteren Ziel, die Applikation auch auf mobilen Geräten lauffähig zu machen. Unsere Wahl fiel deshalb auf C++ als </a:t>
            </a:r>
            <a:r>
              <a:rPr lang="de-CH" sz="2800" dirty="0" smtClean="0"/>
              <a:t>Programmiersprache</a:t>
            </a:r>
            <a:r>
              <a:rPr lang="de-CH" sz="2800" dirty="0"/>
              <a:t>, da sie auf allen gängigen Plattformen und Architekturen lauffähig ist und viel Potential für Optimierungen bereit hält.</a:t>
            </a:r>
          </a:p>
          <a:p>
            <a:pPr defTabSz="912813">
              <a:spcBef>
                <a:spcPct val="50000"/>
              </a:spcBef>
            </a:pPr>
            <a:r>
              <a:rPr lang="de-CH" sz="2800" dirty="0"/>
              <a:t>Weitere von uns verwendete Technologien umfassen </a:t>
            </a:r>
            <a:r>
              <a:rPr lang="de-CH" sz="2800" dirty="0" err="1"/>
              <a:t>Qt</a:t>
            </a:r>
            <a:r>
              <a:rPr lang="de-CH" sz="2800" dirty="0"/>
              <a:t>, </a:t>
            </a:r>
            <a:r>
              <a:rPr lang="de-CH" sz="2800" dirty="0" err="1"/>
              <a:t>OpenCV</a:t>
            </a:r>
            <a:r>
              <a:rPr lang="de-CH" sz="2800" dirty="0"/>
              <a:t> und OpenGL. Das </a:t>
            </a:r>
            <a:r>
              <a:rPr lang="de-CH" sz="2800" dirty="0" err="1"/>
              <a:t>Qt</a:t>
            </a:r>
            <a:r>
              <a:rPr lang="de-CH" sz="2800" dirty="0"/>
              <a:t> Projekt gibt uns gute Tools zur plattformunabhängigen Entwicklung. </a:t>
            </a:r>
            <a:r>
              <a:rPr lang="de-CH" sz="2800" dirty="0" err="1"/>
              <a:t>OpenCV</a:t>
            </a:r>
            <a:r>
              <a:rPr lang="de-CH" sz="2800" dirty="0"/>
              <a:t> ist eine freie Bibliothek, welche eine Vielzahl an Algorithmen zur Bildverarbeitung bereitstellt. Um die 3D Modelle später ins Livebild zu projizieren kommt die Computergrafik-Schnittstelle OpenGL zum Einsatz</a:t>
            </a:r>
            <a:r>
              <a:rPr lang="de-CH" sz="2800" dirty="0" smtClean="0"/>
              <a:t>.</a:t>
            </a:r>
          </a:p>
          <a:p>
            <a:pPr defTabSz="912813">
              <a:spcBef>
                <a:spcPct val="50000"/>
              </a:spcBef>
            </a:pPr>
            <a:endParaRPr lang="de-CH" sz="2800" dirty="0"/>
          </a:p>
          <a:p>
            <a:pPr defTabSz="912813">
              <a:spcBef>
                <a:spcPct val="50000"/>
              </a:spcBef>
            </a:pPr>
            <a:endParaRPr lang="de-CH" sz="2800" dirty="0" smtClean="0"/>
          </a:p>
          <a:p>
            <a:pPr defTabSz="912813">
              <a:spcBef>
                <a:spcPct val="50000"/>
              </a:spcBef>
            </a:pPr>
            <a:endParaRPr lang="de-CH" sz="2800" dirty="0"/>
          </a:p>
          <a:p>
            <a:pPr defTabSz="912813">
              <a:spcBef>
                <a:spcPct val="50000"/>
              </a:spcBef>
            </a:pPr>
            <a:endParaRPr lang="de-CH" sz="2800" dirty="0" smtClean="0"/>
          </a:p>
          <a:p>
            <a:pPr defTabSz="912813">
              <a:spcBef>
                <a:spcPct val="50000"/>
              </a:spcBef>
            </a:pPr>
            <a:endParaRPr lang="de-CH" sz="2800" dirty="0"/>
          </a:p>
          <a:p>
            <a:pPr defTabSz="912813">
              <a:spcBef>
                <a:spcPct val="50000"/>
              </a:spcBef>
            </a:pPr>
            <a:endParaRPr lang="de-CH" sz="2800" dirty="0" smtClean="0"/>
          </a:p>
          <a:p>
            <a:pPr defTabSz="912813">
              <a:spcBef>
                <a:spcPct val="50000"/>
              </a:spcBef>
            </a:pPr>
            <a:endParaRPr lang="de-CH" sz="2800" dirty="0"/>
          </a:p>
          <a:p>
            <a:pPr defTabSz="912813">
              <a:spcBef>
                <a:spcPct val="50000"/>
              </a:spcBef>
            </a:pPr>
            <a:endParaRPr lang="de-CH" sz="2800" dirty="0" smtClean="0"/>
          </a:p>
          <a:p>
            <a:pPr defTabSz="912813">
              <a:spcBef>
                <a:spcPct val="50000"/>
              </a:spcBef>
            </a:pPr>
            <a:endParaRPr lang="de-CH" sz="2800" dirty="0"/>
          </a:p>
          <a:p>
            <a:pPr defTabSz="912813">
              <a:spcBef>
                <a:spcPct val="50000"/>
              </a:spcBef>
            </a:pPr>
            <a:r>
              <a:rPr lang="de-CH" sz="2800" b="1" dirty="0" smtClean="0"/>
              <a:t>Ergebnis</a:t>
            </a:r>
            <a:endParaRPr lang="de-CH" sz="2800" b="1" dirty="0"/>
          </a:p>
          <a:p>
            <a:pPr defTabSz="912813">
              <a:spcBef>
                <a:spcPct val="50000"/>
              </a:spcBef>
            </a:pPr>
            <a:r>
              <a:rPr lang="de-CH" sz="2800" dirty="0"/>
              <a:t>Wir haben eine Applikation entwickelt welche sowohl unter Windows als auch Mac OSX lauffähig ist und es ermöglicht Türen in einem Live-Kamerabild zu erkennen und ein Objekt darüber zu projizieren. Wir haben die einzelnen Komponenten möglichst modular aufgebaut um diese unabhängig verwenden zu können und eine Wiederverwendung zu erleichtern. </a:t>
            </a:r>
          </a:p>
          <a:p>
            <a:pPr defTabSz="912813">
              <a:spcBef>
                <a:spcPct val="50000"/>
              </a:spcBef>
            </a:pPr>
            <a:r>
              <a:rPr lang="de-CH" sz="2800" b="1" dirty="0"/>
              <a:t>Ausblick</a:t>
            </a:r>
          </a:p>
          <a:p>
            <a:pPr defTabSz="912813">
              <a:spcBef>
                <a:spcPct val="50000"/>
              </a:spcBef>
            </a:pPr>
            <a:r>
              <a:rPr lang="de-CH" sz="2800" dirty="0"/>
              <a:t>Wir haben eine Grundlage zur Erkennung von Türen in Bildern und zur perspektivischen Projektion von Objekten auf diese geschaffen. Eine Erweiterung wäre die Portierung auf </a:t>
            </a:r>
            <a:r>
              <a:rPr lang="de-CH" sz="2800" dirty="0" err="1"/>
              <a:t>Smartphones</a:t>
            </a:r>
            <a:r>
              <a:rPr lang="de-CH" sz="2800" dirty="0"/>
              <a:t>, </a:t>
            </a:r>
            <a:r>
              <a:rPr lang="de-CH" sz="2800" dirty="0" smtClean="0"/>
              <a:t>welche </a:t>
            </a:r>
            <a:r>
              <a:rPr lang="de-CH" sz="2800" dirty="0"/>
              <a:t>durch die begrenze Leistung der Geräte eine zusätzliche Herausforderung darstellt. Weiter könnten durch Optimierung der Erkennungsalgorithmen Zeit eingespart werden.</a:t>
            </a:r>
          </a:p>
          <a:p>
            <a:pPr defTabSz="912813">
              <a:spcBef>
                <a:spcPct val="50000"/>
              </a:spcBef>
            </a:pPr>
            <a:endParaRPr lang="de-CH" sz="2800" dirty="0"/>
          </a:p>
          <a:p>
            <a:pPr defTabSz="912813">
              <a:spcBef>
                <a:spcPct val="50000"/>
              </a:spcBef>
            </a:pPr>
            <a:endParaRPr lang="de-CH" sz="2800" dirty="0"/>
          </a:p>
        </p:txBody>
      </p:sp>
      <p:sp>
        <p:nvSpPr>
          <p:cNvPr id="3076" name="Text Box 35"/>
          <p:cNvSpPr txBox="1">
            <a:spLocks noChangeArrowheads="1"/>
          </p:cNvSpPr>
          <p:nvPr/>
        </p:nvSpPr>
        <p:spPr bwMode="auto">
          <a:xfrm>
            <a:off x="11839575" y="20766088"/>
            <a:ext cx="3042986" cy="471964"/>
          </a:xfrm>
          <a:prstGeom prst="rect">
            <a:avLst/>
          </a:prstGeom>
          <a:noFill/>
          <a:ln w="9525">
            <a:noFill/>
            <a:miter lim="800000"/>
            <a:headEnd/>
            <a:tailEnd/>
          </a:ln>
        </p:spPr>
        <p:txBody>
          <a:bodyPr wrap="none" lIns="86400" tIns="43200" rIns="86400" bIns="43200">
            <a:spAutoFit/>
          </a:bodyPr>
          <a:lstStyle/>
          <a:p>
            <a:pPr defTabSz="863600"/>
            <a:r>
              <a:rPr lang="de-CH" b="1" dirty="0" smtClean="0">
                <a:solidFill>
                  <a:schemeClr val="bg1"/>
                </a:solidFill>
              </a:rPr>
              <a:t>Fachbereich CPVR</a:t>
            </a:r>
            <a:endParaRPr lang="de-DE" b="1" dirty="0">
              <a:solidFill>
                <a:schemeClr val="bg1"/>
              </a:solidFill>
            </a:endParaRPr>
          </a:p>
        </p:txBody>
      </p:sp>
      <p:sp>
        <p:nvSpPr>
          <p:cNvPr id="3077" name="Text Box 36"/>
          <p:cNvSpPr txBox="1">
            <a:spLocks noChangeArrowheads="1"/>
          </p:cNvSpPr>
          <p:nvPr/>
        </p:nvSpPr>
        <p:spPr bwMode="auto">
          <a:xfrm>
            <a:off x="630238" y="20689888"/>
            <a:ext cx="5607050" cy="683835"/>
          </a:xfrm>
          <a:prstGeom prst="rect">
            <a:avLst/>
          </a:prstGeom>
          <a:noFill/>
          <a:ln w="9525">
            <a:noFill/>
            <a:miter lim="800000"/>
            <a:headEnd/>
            <a:tailEnd/>
          </a:ln>
        </p:spPr>
        <p:txBody>
          <a:bodyPr lIns="296222" tIns="148111" rIns="296222" bIns="148111">
            <a:spAutoFit/>
          </a:bodyPr>
          <a:lstStyle/>
          <a:p>
            <a:pPr defTabSz="2962275"/>
            <a:r>
              <a:rPr lang="fr-CH" dirty="0">
                <a:solidFill>
                  <a:schemeClr val="bg1"/>
                </a:solidFill>
              </a:rPr>
              <a:t>Bachelor Thesis </a:t>
            </a:r>
            <a:r>
              <a:rPr lang="fr-CH" dirty="0" smtClean="0">
                <a:solidFill>
                  <a:schemeClr val="bg1"/>
                </a:solidFill>
              </a:rPr>
              <a:t>2014</a:t>
            </a:r>
            <a:endParaRPr lang="fr-CH" dirty="0">
              <a:solidFill>
                <a:schemeClr val="bg1"/>
              </a:solidFill>
            </a:endParaRPr>
          </a:p>
        </p:txBody>
      </p:sp>
      <p:sp>
        <p:nvSpPr>
          <p:cNvPr id="3078" name="Text Box 37"/>
          <p:cNvSpPr txBox="1">
            <a:spLocks noChangeArrowheads="1"/>
          </p:cNvSpPr>
          <p:nvPr/>
        </p:nvSpPr>
        <p:spPr bwMode="auto">
          <a:xfrm>
            <a:off x="22328188" y="20675600"/>
            <a:ext cx="7951787" cy="1068556"/>
          </a:xfrm>
          <a:prstGeom prst="rect">
            <a:avLst/>
          </a:prstGeom>
          <a:noFill/>
          <a:ln w="9525">
            <a:noFill/>
            <a:miter lim="800000"/>
            <a:headEnd/>
            <a:tailEnd/>
          </a:ln>
        </p:spPr>
        <p:txBody>
          <a:bodyPr lIns="296222" tIns="148111" rIns="296222" bIns="148111">
            <a:spAutoFit/>
          </a:bodyPr>
          <a:lstStyle/>
          <a:p>
            <a:pPr algn="r" defTabSz="2962275"/>
            <a:r>
              <a:rPr lang="fr-CH" dirty="0" smtClean="0">
                <a:solidFill>
                  <a:schemeClr val="bg1"/>
                </a:solidFill>
              </a:rPr>
              <a:t>Studenten: </a:t>
            </a:r>
            <a:r>
              <a:rPr lang="fr-CH" b="1" dirty="0" smtClean="0">
                <a:solidFill>
                  <a:schemeClr val="bg1"/>
                </a:solidFill>
              </a:rPr>
              <a:t>David Kron &amp; Mato Ilic</a:t>
            </a:r>
            <a:r>
              <a:rPr lang="fr-CH" dirty="0">
                <a:solidFill>
                  <a:schemeClr val="bg1"/>
                </a:solidFill>
              </a:rPr>
              <a:t/>
            </a:r>
            <a:br>
              <a:rPr lang="fr-CH" dirty="0">
                <a:solidFill>
                  <a:schemeClr val="bg1"/>
                </a:solidFill>
              </a:rPr>
            </a:br>
            <a:r>
              <a:rPr lang="fr-CH" dirty="0">
                <a:solidFill>
                  <a:schemeClr val="bg1"/>
                </a:solidFill>
              </a:rPr>
              <a:t>Professor: </a:t>
            </a:r>
            <a:r>
              <a:rPr lang="fr-CH" b="1" dirty="0" smtClean="0">
                <a:solidFill>
                  <a:schemeClr val="bg1"/>
                </a:solidFill>
              </a:rPr>
              <a:t>Markus Hudritsch</a:t>
            </a:r>
            <a:endParaRPr lang="fr-CH" b="1" dirty="0">
              <a:solidFill>
                <a:schemeClr val="bg1"/>
              </a:solidFill>
            </a:endParaRPr>
          </a:p>
        </p:txBody>
      </p:sp>
      <p:pic>
        <p:nvPicPr>
          <p:cNvPr id="2" name="Bild 1" descr="augmented_reality_iphone_plantronics.jp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0415" y="11809524"/>
            <a:ext cx="5256584" cy="301596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8" name="Bild 7"/>
          <p:cNvPicPr/>
          <p:nvPr/>
        </p:nvPicPr>
        <p:blipFill>
          <a:blip r:embed="rId4"/>
          <a:stretch>
            <a:fillRect/>
          </a:stretch>
        </p:blipFill>
        <p:spPr>
          <a:xfrm>
            <a:off x="14491915" y="16310024"/>
            <a:ext cx="2880000" cy="1308960"/>
          </a:xfrm>
          <a:prstGeom prst="rect">
            <a:avLst/>
          </a:prstGeom>
        </p:spPr>
      </p:pic>
      <p:pic>
        <p:nvPicPr>
          <p:cNvPr id="9" name="Bild 8"/>
          <p:cNvPicPr/>
          <p:nvPr/>
        </p:nvPicPr>
        <p:blipFill>
          <a:blip r:embed="rId5"/>
          <a:stretch>
            <a:fillRect/>
          </a:stretch>
        </p:blipFill>
        <p:spPr>
          <a:xfrm>
            <a:off x="14635915" y="18122984"/>
            <a:ext cx="1800000" cy="1800000"/>
          </a:xfrm>
          <a:prstGeom prst="rect">
            <a:avLst/>
          </a:prstGeom>
        </p:spPr>
      </p:pic>
      <p:pic>
        <p:nvPicPr>
          <p:cNvPr id="10" name="Bild 9"/>
          <p:cNvPicPr/>
          <p:nvPr/>
        </p:nvPicPr>
        <p:blipFill>
          <a:blip r:embed="rId6"/>
          <a:stretch>
            <a:fillRect/>
          </a:stretch>
        </p:blipFill>
        <p:spPr>
          <a:xfrm>
            <a:off x="11562235" y="16574984"/>
            <a:ext cx="2425680" cy="2988000"/>
          </a:xfrm>
          <a:prstGeom prst="rect">
            <a:avLst/>
          </a:prstGeom>
        </p:spPr>
      </p:pic>
      <p:pic>
        <p:nvPicPr>
          <p:cNvPr id="3" name="Bild 2" descr="screenshot.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9676491" y="11926739"/>
            <a:ext cx="8928992" cy="7047581"/>
          </a:xfrm>
          <a:prstGeom prst="rect">
            <a:avLst/>
          </a:prstGeom>
        </p:spPr>
      </p:pic>
    </p:spTree>
  </p:cSld>
  <p:clrMapOvr>
    <a:masterClrMapping/>
  </p:clrMapOvr>
</p:sld>
</file>

<file path=ppt/theme/theme1.xml><?xml version="1.0" encoding="utf-8"?>
<a:theme xmlns:a="http://schemas.openxmlformats.org/drawingml/2006/main" name="A1_quer_de_2007">
  <a:themeElements>
    <a:clrScheme name="Standard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Standarddesign">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2790825" rtl="0" eaLnBrk="1" fontAlgn="base" latinLnBrk="0" hangingPunct="1">
          <a:lnSpc>
            <a:spcPct val="100000"/>
          </a:lnSpc>
          <a:spcBef>
            <a:spcPct val="0"/>
          </a:spcBef>
          <a:spcAft>
            <a:spcPct val="0"/>
          </a:spcAft>
          <a:buClrTx/>
          <a:buSzTx/>
          <a:buFontTx/>
          <a:buNone/>
          <a:tabLst/>
          <a:defRPr kumimoji="0" lang="de-DE" sz="55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2790825" rtl="0" eaLnBrk="1" fontAlgn="base" latinLnBrk="0" hangingPunct="1">
          <a:lnSpc>
            <a:spcPct val="100000"/>
          </a:lnSpc>
          <a:spcBef>
            <a:spcPct val="0"/>
          </a:spcBef>
          <a:spcAft>
            <a:spcPct val="0"/>
          </a:spcAft>
          <a:buClrTx/>
          <a:buSzTx/>
          <a:buFontTx/>
          <a:buNone/>
          <a:tabLst/>
          <a:defRPr kumimoji="0" lang="de-DE" sz="5500" b="0" i="0" u="none" strike="noStrike" cap="none" normalizeH="0" baseline="0" smtClean="0">
            <a:ln>
              <a:noFill/>
            </a:ln>
            <a:solidFill>
              <a:schemeClr val="tx1"/>
            </a:solidFill>
            <a:effectLst/>
            <a:latin typeface="Arial" charset="0"/>
          </a:defRPr>
        </a:defPPr>
      </a:lstStyle>
    </a:lnDef>
  </a:objectDefaults>
  <a:extraClrSchemeLst>
    <a:extraClrScheme>
      <a:clrScheme name="Standard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Standard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Standard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Standard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Standard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Standard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Standard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Standard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Standard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Standard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Standard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Standard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Design">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A1_quer_de_2007.potx</Template>
  <TotalTime>0</TotalTime>
  <Words>557</Words>
  <Application>Microsoft Macintosh PowerPoint</Application>
  <PresentationFormat>Benutzerdefiniert</PresentationFormat>
  <Paragraphs>34</Paragraphs>
  <Slides>1</Slides>
  <Notes>1</Notes>
  <HiddenSlides>0</HiddenSlides>
  <MMClips>0</MMClips>
  <ScaleCrop>false</ScaleCrop>
  <HeadingPairs>
    <vt:vector size="4" baseType="variant">
      <vt:variant>
        <vt:lpstr>Design</vt:lpstr>
      </vt:variant>
      <vt:variant>
        <vt:i4>1</vt:i4>
      </vt:variant>
      <vt:variant>
        <vt:lpstr>Folientitel</vt:lpstr>
      </vt:variant>
      <vt:variant>
        <vt:i4>1</vt:i4>
      </vt:variant>
    </vt:vector>
  </HeadingPairs>
  <TitlesOfParts>
    <vt:vector size="2" baseType="lpstr">
      <vt:lpstr>A1_quer_de_2007</vt:lpstr>
      <vt:lpstr>PowerPoint-Präsentation</vt:lpstr>
    </vt:vector>
  </TitlesOfParts>
  <Company>Multimedia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Folie 1</dc:title>
  <dc:creator>Berner Fachhochschule</dc:creator>
  <cp:lastModifiedBy>Mato Ilic</cp:lastModifiedBy>
  <cp:revision>84</cp:revision>
  <dcterms:created xsi:type="dcterms:W3CDTF">2004-12-03T14:00:33Z</dcterms:created>
  <dcterms:modified xsi:type="dcterms:W3CDTF">2014-01-06T19:01:41Z</dcterms:modified>
</cp:coreProperties>
</file>