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2584" y="3310657"/>
            <a:ext cx="12228984" cy="3011517"/>
            <a:chOff x="1242584" y="3310657"/>
            <a:chExt cx="12228984" cy="30115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390" y="3084463"/>
              <a:ext cx="10935137" cy="283073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1633472" y="3310657"/>
              <a:ext cx="1836859" cy="1596435"/>
              <a:chOff x="11633472" y="3310657"/>
              <a:chExt cx="1836859" cy="15964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633472" y="3310657"/>
                <a:ext cx="1836859" cy="159643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0170" y="5207599"/>
              <a:ext cx="5842418" cy="84379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9318" y="5860566"/>
              <a:ext cx="1745890" cy="4243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42531" y="542046"/>
            <a:ext cx="3034754" cy="1240147"/>
            <a:chOff x="6742531" y="542046"/>
            <a:chExt cx="3034754" cy="12401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201" y="408716"/>
              <a:ext cx="3244330" cy="143466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6742531" y="1522716"/>
              <a:ext cx="2797660" cy="241398"/>
              <a:chOff x="6742531" y="1522716"/>
              <a:chExt cx="2797660" cy="24139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531" y="1522716"/>
                <a:ext cx="2797660" cy="241398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-96579" y="0"/>
            <a:ext cx="6211344" cy="10285714"/>
            <a:chOff x="-96579" y="0"/>
            <a:chExt cx="6211344" cy="10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6579" y="0"/>
              <a:ext cx="6211344" cy="10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5392" y="2933325"/>
            <a:ext cx="6763966" cy="44612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6" y="408716"/>
            <a:ext cx="6322120" cy="1462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266" y="1645397"/>
            <a:ext cx="5899946" cy="241398"/>
            <a:chOff x="635266" y="1645397"/>
            <a:chExt cx="5899946" cy="24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66" y="1645397"/>
              <a:ext cx="5899946" cy="24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05338" y="2741113"/>
            <a:ext cx="5411997" cy="5411997"/>
            <a:chOff x="2705338" y="2741113"/>
            <a:chExt cx="5411997" cy="54119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5338" y="2741113"/>
              <a:ext cx="5411997" cy="5411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60387" y="4351327"/>
            <a:ext cx="11700127" cy="2191569"/>
            <a:chOff x="8360387" y="4351327"/>
            <a:chExt cx="11700127" cy="219156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360387" y="4351327"/>
              <a:ext cx="2255186" cy="2105855"/>
              <a:chOff x="8360387" y="4351327"/>
              <a:chExt cx="2255186" cy="210585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85376" y="4978268"/>
                <a:ext cx="2530234" cy="829043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85376" y="4276316"/>
                <a:ext cx="2530215" cy="829053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285376" y="5680219"/>
                <a:ext cx="2512729" cy="82905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708287" y="4351327"/>
              <a:ext cx="9352228" cy="2191569"/>
              <a:chOff x="10708287" y="4351327"/>
              <a:chExt cx="9352228" cy="219156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33276" y="5651648"/>
                <a:ext cx="6693472" cy="932996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640599" y="4949696"/>
                <a:ext cx="4429967" cy="833491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33276" y="4276316"/>
                <a:ext cx="2011472" cy="83949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6" y="408716"/>
            <a:ext cx="10526206" cy="1434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266" y="1645397"/>
            <a:ext cx="10031401" cy="241398"/>
            <a:chOff x="635266" y="1645397"/>
            <a:chExt cx="10031401" cy="24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66" y="1645397"/>
              <a:ext cx="10031401" cy="24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7690" y="2607972"/>
            <a:ext cx="7310334" cy="6212627"/>
            <a:chOff x="5487690" y="2607972"/>
            <a:chExt cx="7310334" cy="6212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7690" y="2607972"/>
              <a:ext cx="7310334" cy="621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6" y="408716"/>
            <a:ext cx="8346787" cy="1462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266" y="1645397"/>
            <a:ext cx="7917115" cy="241398"/>
            <a:chOff x="635266" y="1645397"/>
            <a:chExt cx="7917115" cy="24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66" y="1645397"/>
              <a:ext cx="7917115" cy="24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2867" y="4288561"/>
            <a:ext cx="16899980" cy="1708592"/>
            <a:chOff x="692867" y="4288561"/>
            <a:chExt cx="16899980" cy="17085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015" y="4105709"/>
              <a:ext cx="3236220" cy="209447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2888" y="4105709"/>
              <a:ext cx="9008467" cy="229194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54518" y="4105709"/>
              <a:ext cx="5061896" cy="1978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6" y="408716"/>
            <a:ext cx="13237158" cy="1697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266" y="1645397"/>
            <a:ext cx="12698068" cy="241398"/>
            <a:chOff x="635266" y="1645397"/>
            <a:chExt cx="12698068" cy="24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66" y="1645397"/>
              <a:ext cx="12698068" cy="24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39024" y="3623314"/>
            <a:ext cx="4570500" cy="3039086"/>
            <a:chOff x="3639024" y="3623314"/>
            <a:chExt cx="4570500" cy="30390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024" y="3623314"/>
              <a:ext cx="4570500" cy="30390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52493" y="3623314"/>
            <a:ext cx="5166018" cy="3159881"/>
            <a:chOff x="9352493" y="3623314"/>
            <a:chExt cx="5166018" cy="31598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2493" y="3623314"/>
              <a:ext cx="5166018" cy="31598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6" y="408716"/>
            <a:ext cx="12618463" cy="1434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266" y="1645397"/>
            <a:ext cx="12202830" cy="241398"/>
            <a:chOff x="635266" y="1645397"/>
            <a:chExt cx="12202830" cy="24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66" y="1645397"/>
              <a:ext cx="12202830" cy="24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16393" y="3442599"/>
            <a:ext cx="4366311" cy="4366311"/>
            <a:chOff x="2916393" y="3442599"/>
            <a:chExt cx="4366311" cy="4366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6393" y="3442599"/>
              <a:ext cx="4366311" cy="436631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8451" y="5081772"/>
            <a:ext cx="3084804" cy="10926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03010" y="3442599"/>
            <a:ext cx="4366311" cy="4366311"/>
            <a:chOff x="11003010" y="3442599"/>
            <a:chExt cx="4366311" cy="436631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003010" y="3442599"/>
              <a:ext cx="4366311" cy="4366311"/>
              <a:chOff x="11003010" y="3442599"/>
              <a:chExt cx="4366311" cy="436631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003010" y="3442599"/>
                <a:ext cx="4366311" cy="436631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5085" y="5081775"/>
              <a:ext cx="3034814" cy="10926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78278" y="4769750"/>
            <a:ext cx="2555372" cy="530431"/>
            <a:chOff x="7878278" y="4769750"/>
            <a:chExt cx="2555372" cy="5304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8278" y="4769750"/>
              <a:ext cx="2555372" cy="5304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78278" y="5812606"/>
            <a:ext cx="2555372" cy="530431"/>
            <a:chOff x="7878278" y="5812606"/>
            <a:chExt cx="2555372" cy="5304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7878278" y="5812606"/>
              <a:ext cx="2555372" cy="5304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6" y="408716"/>
            <a:ext cx="2630977" cy="1525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266" y="1645397"/>
            <a:ext cx="2661542" cy="241398"/>
            <a:chOff x="635266" y="1645397"/>
            <a:chExt cx="2661542" cy="24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66" y="1645397"/>
              <a:ext cx="2661542" cy="24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705" y="2509002"/>
            <a:ext cx="6331663" cy="54926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13547" y="4023974"/>
            <a:ext cx="4258866" cy="23793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4229" y="503951"/>
            <a:ext cx="2174958" cy="42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6" y="408716"/>
            <a:ext cx="3094758" cy="1439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266" y="1645397"/>
            <a:ext cx="2661542" cy="241398"/>
            <a:chOff x="635266" y="1645397"/>
            <a:chExt cx="2661542" cy="24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66" y="1645397"/>
              <a:ext cx="2661542" cy="24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21161" y="9306627"/>
            <a:ext cx="3064553" cy="979087"/>
            <a:chOff x="15221161" y="9306627"/>
            <a:chExt cx="3064553" cy="9790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21161" y="9306627"/>
              <a:ext cx="3064553" cy="979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2022-09-19T16:53:39Z</dcterms:created>
  <dcterms:modified xsi:type="dcterms:W3CDTF">2022-09-19T16:53:39Z</dcterms:modified>
</cp:coreProperties>
</file>