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22"/>
  </p:notesMasterIdLst>
  <p:sldIdLst>
    <p:sldId id="256" r:id="rId2"/>
    <p:sldId id="257" r:id="rId3"/>
    <p:sldId id="258" r:id="rId4"/>
    <p:sldId id="265" r:id="rId5"/>
    <p:sldId id="269" r:id="rId6"/>
    <p:sldId id="270" r:id="rId7"/>
    <p:sldId id="259" r:id="rId8"/>
    <p:sldId id="268" r:id="rId9"/>
    <p:sldId id="271" r:id="rId10"/>
    <p:sldId id="264" r:id="rId11"/>
    <p:sldId id="273" r:id="rId12"/>
    <p:sldId id="274" r:id="rId13"/>
    <p:sldId id="266" r:id="rId14"/>
    <p:sldId id="275" r:id="rId15"/>
    <p:sldId id="276" r:id="rId16"/>
    <p:sldId id="277" r:id="rId17"/>
    <p:sldId id="26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  <a:srgbClr val="3E986F"/>
    <a:srgbClr val="3A9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5"/>
    <p:restoredTop sz="94684"/>
  </p:normalViewPr>
  <p:slideViewPr>
    <p:cSldViewPr snapToGrid="0">
      <p:cViewPr varScale="1">
        <p:scale>
          <a:sx n="114" d="100"/>
          <a:sy n="114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98431-0685-C845-A874-A55C9182CC73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C91D2-22B7-184C-B650-96B009947F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607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C91D2-22B7-184C-B650-96B009947F8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053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CD6-87FA-F445-802E-86580EF0EBC1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59B-0EB0-1644-BF99-1F57D85F799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3257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CD6-87FA-F445-802E-86580EF0EBC1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59B-0EB0-1644-BF99-1F57D85F799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043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CD6-87FA-F445-802E-86580EF0EBC1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59B-0EB0-1644-BF99-1F57D85F799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418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CD6-87FA-F445-802E-86580EF0EBC1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59B-0EB0-1644-BF99-1F57D85F799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887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CD6-87FA-F445-802E-86580EF0EBC1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59B-0EB0-1644-BF99-1F57D85F799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7468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CD6-87FA-F445-802E-86580EF0EBC1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59B-0EB0-1644-BF99-1F57D85F799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595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CD6-87FA-F445-802E-86580EF0EBC1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59B-0EB0-1644-BF99-1F57D85F799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7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CD6-87FA-F445-802E-86580EF0EBC1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59B-0EB0-1644-BF99-1F57D85F799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814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CD6-87FA-F445-802E-86580EF0EBC1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59B-0EB0-1644-BF99-1F57D85F799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966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3CD6-87FA-F445-802E-86580EF0EBC1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59B-0EB0-1644-BF99-1F57D85F799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651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533CD6-87FA-F445-802E-86580EF0EBC1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59B-0EB0-1644-BF99-1F57D85F799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410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533CD6-87FA-F445-802E-86580EF0EBC1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FC3A59B-0EB0-1644-BF99-1F57D85F799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339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2E079-3733-B3FD-1759-68EF6B057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미니</a:t>
            </a:r>
            <a:r>
              <a:rPr kumimoji="1" lang="ko-KR" altLang="en-US" dirty="0"/>
              <a:t> 게임 사이트</a:t>
            </a:r>
            <a:br>
              <a:rPr kumimoji="1" lang="en-US" altLang="ko-KR" dirty="0"/>
            </a:br>
            <a:r>
              <a:rPr kumimoji="1" lang="en-US" altLang="ko-KR" dirty="0"/>
              <a:t>with Vue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1C426C-B45D-5295-D489-98CD7FCC12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dirty="0"/>
              <a:t>위세조</a:t>
            </a:r>
            <a:endParaRPr kumimoji="1" lang="en-US" altLang="ko-Kore-KR" dirty="0"/>
          </a:p>
          <a:p>
            <a:r>
              <a:rPr kumimoji="1" lang="ko-Kore-KR" altLang="en-US" dirty="0"/>
              <a:t>이재욱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유인영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이준영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조재윤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박선영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09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FB305-EE05-9666-8C08-8D14CB10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1" y="111514"/>
            <a:ext cx="1918010" cy="6802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ore-KR" altLang="en-US" sz="1600" dirty="0"/>
              <a:t>조재윤</a:t>
            </a:r>
            <a:endParaRPr kumimoji="1" lang="en-US" altLang="ko-Kore-KR" sz="1600" dirty="0"/>
          </a:p>
          <a:p>
            <a:pPr marL="0" indent="0">
              <a:buNone/>
            </a:pPr>
            <a:r>
              <a:rPr kumimoji="1" lang="ko-Kore-KR" altLang="en-US" dirty="0"/>
              <a:t>미니게임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FE96D2-09A9-74D2-775C-B27E21404E1F}"/>
              </a:ext>
            </a:extLst>
          </p:cNvPr>
          <p:cNvSpPr/>
          <p:nvPr/>
        </p:nvSpPr>
        <p:spPr>
          <a:xfrm>
            <a:off x="100361" y="1455234"/>
            <a:ext cx="2758068" cy="39475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미니게임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6B893C3-5779-6952-276A-89F34A8EF197}"/>
              </a:ext>
            </a:extLst>
          </p:cNvPr>
          <p:cNvSpPr txBox="1">
            <a:spLocks/>
          </p:cNvSpPr>
          <p:nvPr/>
        </p:nvSpPr>
        <p:spPr>
          <a:xfrm>
            <a:off x="3602736" y="1878008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ore-KR" altLang="en-US" sz="2400" b="1" dirty="0"/>
              <a:t>역할</a:t>
            </a:r>
            <a:endParaRPr kumimoji="1" lang="en-US" altLang="ko-KR" sz="24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400" dirty="0"/>
              <a:t>미니게임 </a:t>
            </a:r>
            <a:r>
              <a:rPr kumimoji="1" lang="en-US" altLang="ko-KR" sz="2400" dirty="0"/>
              <a:t>2</a:t>
            </a:r>
            <a:r>
              <a:rPr kumimoji="1" lang="ko-KR" altLang="en-US" sz="2400" dirty="0"/>
              <a:t> 제작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프론트 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 백</a:t>
            </a:r>
            <a:r>
              <a:rPr kumimoji="1" lang="en-US" altLang="ko-KR" sz="24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400" dirty="0"/>
              <a:t>데이터베이스 </a:t>
            </a:r>
            <a:r>
              <a:rPr kumimoji="1" lang="en-US" altLang="ko-KR" sz="2400" dirty="0"/>
              <a:t>-</a:t>
            </a:r>
            <a:r>
              <a:rPr kumimoji="1" lang="ko-KR" altLang="en-US" sz="2400" dirty="0"/>
              <a:t> 점수 저장</a:t>
            </a:r>
            <a:endParaRPr kumimoji="1" lang="en-US" altLang="ko-K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6243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FB305-EE05-9666-8C08-8D14CB10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1" y="111514"/>
            <a:ext cx="1918010" cy="6802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ore-KR" altLang="en-US" sz="1600" dirty="0"/>
              <a:t>조재윤</a:t>
            </a:r>
            <a:endParaRPr kumimoji="1" lang="en-US" altLang="ko-Kore-KR" sz="1600" dirty="0"/>
          </a:p>
          <a:p>
            <a:pPr marL="0" indent="0">
              <a:buNone/>
            </a:pPr>
            <a:r>
              <a:rPr kumimoji="1" lang="ko-Kore-KR" altLang="en-US" dirty="0"/>
              <a:t>미니게임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6B893C3-5779-6952-276A-89F34A8EF197}"/>
              </a:ext>
            </a:extLst>
          </p:cNvPr>
          <p:cNvSpPr txBox="1">
            <a:spLocks/>
          </p:cNvSpPr>
          <p:nvPr/>
        </p:nvSpPr>
        <p:spPr>
          <a:xfrm>
            <a:off x="5218771" y="505094"/>
            <a:ext cx="3478288" cy="1679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400" dirty="0"/>
              <a:t>구현 화면</a:t>
            </a:r>
            <a:endParaRPr kumimoji="1" lang="en-US" altLang="ko-KR" sz="2400" dirty="0"/>
          </a:p>
        </p:txBody>
      </p:sp>
      <p:pic>
        <p:nvPicPr>
          <p:cNvPr id="5" name="그림 4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70395F3-E658-4351-CD42-07F12641F0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79"/>
          <a:stretch/>
        </p:blipFill>
        <p:spPr>
          <a:xfrm>
            <a:off x="835176" y="1074627"/>
            <a:ext cx="10521648" cy="567185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5DEC7B-A8E9-2107-D4CF-D96DA1C7304C}"/>
              </a:ext>
            </a:extLst>
          </p:cNvPr>
          <p:cNvSpPr/>
          <p:nvPr/>
        </p:nvSpPr>
        <p:spPr>
          <a:xfrm>
            <a:off x="3980986" y="1084883"/>
            <a:ext cx="367990" cy="297868"/>
          </a:xfrm>
          <a:prstGeom prst="rect">
            <a:avLst/>
          </a:prstGeom>
          <a:solidFill>
            <a:srgbClr val="3A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56792-12F5-1A7D-1616-6C5692F742D9}"/>
              </a:ext>
            </a:extLst>
          </p:cNvPr>
          <p:cNvSpPr txBox="1"/>
          <p:nvPr/>
        </p:nvSpPr>
        <p:spPr>
          <a:xfrm>
            <a:off x="3808141" y="1103012"/>
            <a:ext cx="713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</a:t>
            </a:r>
            <a:r>
              <a:rPr kumimoji="1" lang="ko-Kore-KR" altLang="en-US" sz="11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코포</a:t>
            </a:r>
          </a:p>
        </p:txBody>
      </p:sp>
    </p:spTree>
    <p:extLst>
      <p:ext uri="{BB962C8B-B14F-4D97-AF65-F5344CB8AC3E}">
        <p14:creationId xmlns:p14="http://schemas.microsoft.com/office/powerpoint/2010/main" val="315966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FB305-EE05-9666-8C08-8D14CB10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1" y="111514"/>
            <a:ext cx="1918010" cy="6802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ore-KR" altLang="en-US" sz="1600" dirty="0"/>
              <a:t>조재윤</a:t>
            </a:r>
            <a:endParaRPr kumimoji="1" lang="en-US" altLang="ko-Kore-KR" sz="1600" dirty="0"/>
          </a:p>
          <a:p>
            <a:pPr marL="0" indent="0">
              <a:buNone/>
            </a:pPr>
            <a:r>
              <a:rPr kumimoji="1" lang="ko-Kore-KR" altLang="en-US" dirty="0"/>
              <a:t>미니게임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6B893C3-5779-6952-276A-89F34A8EF197}"/>
              </a:ext>
            </a:extLst>
          </p:cNvPr>
          <p:cNvSpPr txBox="1">
            <a:spLocks/>
          </p:cNvSpPr>
          <p:nvPr/>
        </p:nvSpPr>
        <p:spPr>
          <a:xfrm>
            <a:off x="5218771" y="505094"/>
            <a:ext cx="3478288" cy="1679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400" dirty="0"/>
              <a:t>구현 화면</a:t>
            </a:r>
            <a:endParaRPr kumimoji="1" lang="en-US" altLang="ko-KR" sz="2400" dirty="0"/>
          </a:p>
        </p:txBody>
      </p:sp>
      <p:pic>
        <p:nvPicPr>
          <p:cNvPr id="6" name="그림 5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269E395-1F44-4BA2-B583-88834C343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04"/>
          <a:stretch/>
        </p:blipFill>
        <p:spPr>
          <a:xfrm>
            <a:off x="1058437" y="1131411"/>
            <a:ext cx="10075126" cy="57265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5DEC7B-A8E9-2107-D4CF-D96DA1C7304C}"/>
              </a:ext>
            </a:extLst>
          </p:cNvPr>
          <p:cNvSpPr/>
          <p:nvPr/>
        </p:nvSpPr>
        <p:spPr>
          <a:xfrm>
            <a:off x="4153830" y="1195775"/>
            <a:ext cx="418170" cy="297868"/>
          </a:xfrm>
          <a:prstGeom prst="rect">
            <a:avLst/>
          </a:prstGeom>
          <a:solidFill>
            <a:srgbClr val="3A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2D054-2BB8-8881-C71B-9B0A9D2C31A9}"/>
              </a:ext>
            </a:extLst>
          </p:cNvPr>
          <p:cNvSpPr txBox="1"/>
          <p:nvPr/>
        </p:nvSpPr>
        <p:spPr>
          <a:xfrm>
            <a:off x="4006075" y="1159517"/>
            <a:ext cx="755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</a:t>
            </a:r>
            <a:r>
              <a:rPr kumimoji="1" lang="ko-Kore-KR" altLang="en-US" sz="11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코포</a:t>
            </a:r>
          </a:p>
        </p:txBody>
      </p:sp>
    </p:spTree>
    <p:extLst>
      <p:ext uri="{BB962C8B-B14F-4D97-AF65-F5344CB8AC3E}">
        <p14:creationId xmlns:p14="http://schemas.microsoft.com/office/powerpoint/2010/main" val="25607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FB305-EE05-9666-8C08-8D14CB10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0" y="111514"/>
            <a:ext cx="2297152" cy="925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ore-KR" altLang="en-US" sz="1600" dirty="0"/>
              <a:t>이준영</a:t>
            </a:r>
            <a:endParaRPr kumimoji="1" lang="en-US" altLang="ko-Kore-KR" sz="1600" dirty="0"/>
          </a:p>
          <a:p>
            <a:pPr marL="0" indent="0">
              <a:buNone/>
            </a:pPr>
            <a:r>
              <a:rPr kumimoji="1" lang="ko-Kore-KR" altLang="en-US" sz="1600" dirty="0"/>
              <a:t>랭킹</a:t>
            </a:r>
            <a:r>
              <a:rPr kumimoji="1" lang="ko-KR" altLang="en-US" sz="1600" dirty="0"/>
              <a:t> 기능 구현</a:t>
            </a:r>
            <a:endParaRPr kumimoji="1" lang="ko-Kore-KR" altLang="en-US" sz="16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6B893C3-5779-6952-276A-89F34A8EF197}"/>
              </a:ext>
            </a:extLst>
          </p:cNvPr>
          <p:cNvSpPr txBox="1">
            <a:spLocks/>
          </p:cNvSpPr>
          <p:nvPr/>
        </p:nvSpPr>
        <p:spPr>
          <a:xfrm>
            <a:off x="2922512" y="1878008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ore-KR" altLang="en-US" sz="2400" b="1" dirty="0"/>
              <a:t>역할</a:t>
            </a:r>
            <a:endParaRPr kumimoji="1" lang="en-US" altLang="ko-KR" sz="24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400" dirty="0"/>
              <a:t>랭킹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프론트 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 백</a:t>
            </a:r>
            <a:r>
              <a:rPr kumimoji="1" lang="en-US" altLang="ko-KR" sz="24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400" dirty="0"/>
              <a:t>데이터베이스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점수 불러오기</a:t>
            </a:r>
            <a:endParaRPr kumimoji="1" lang="en-US" altLang="ko-KR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62AC5E-AEBC-F2A2-E48C-A35460C57B3F}"/>
              </a:ext>
            </a:extLst>
          </p:cNvPr>
          <p:cNvSpPr/>
          <p:nvPr/>
        </p:nvSpPr>
        <p:spPr>
          <a:xfrm>
            <a:off x="156116" y="1037063"/>
            <a:ext cx="2185639" cy="55533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랭킹</a:t>
            </a:r>
          </a:p>
        </p:txBody>
      </p:sp>
    </p:spTree>
    <p:extLst>
      <p:ext uri="{BB962C8B-B14F-4D97-AF65-F5344CB8AC3E}">
        <p14:creationId xmlns:p14="http://schemas.microsoft.com/office/powerpoint/2010/main" val="240151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FB305-EE05-9666-8C08-8D14CB10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1" y="111514"/>
            <a:ext cx="1918010" cy="6802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ore-KR" altLang="en-US" sz="1600" dirty="0"/>
              <a:t>이준영</a:t>
            </a:r>
            <a:endParaRPr kumimoji="1" lang="en-US" altLang="ko-Kore-KR" sz="1600" dirty="0"/>
          </a:p>
          <a:p>
            <a:pPr marL="0" indent="0">
              <a:buNone/>
            </a:pPr>
            <a:r>
              <a:rPr kumimoji="1" lang="ko-Kore-KR" altLang="en-US" sz="1600" dirty="0"/>
              <a:t>랭킹</a:t>
            </a:r>
            <a:r>
              <a:rPr kumimoji="1" lang="ko-KR" altLang="en-US" sz="1600" dirty="0"/>
              <a:t> 기능 구현</a:t>
            </a:r>
            <a:endParaRPr kumimoji="1" lang="ko-Kore-KR" altLang="en-US" sz="1600" dirty="0"/>
          </a:p>
          <a:p>
            <a:pPr marL="0" indent="0">
              <a:buNone/>
            </a:pPr>
            <a:endParaRPr kumimoji="1" lang="ko-Kore-KR" altLang="en-US" sz="16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6B893C3-5779-6952-276A-89F34A8EF197}"/>
              </a:ext>
            </a:extLst>
          </p:cNvPr>
          <p:cNvSpPr txBox="1">
            <a:spLocks/>
          </p:cNvSpPr>
          <p:nvPr/>
        </p:nvSpPr>
        <p:spPr>
          <a:xfrm>
            <a:off x="5218771" y="505094"/>
            <a:ext cx="3478288" cy="1679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400" dirty="0"/>
              <a:t>구현 화면</a:t>
            </a:r>
            <a:endParaRPr kumimoji="1" lang="en-US" altLang="ko-KR" sz="2400" dirty="0"/>
          </a:p>
        </p:txBody>
      </p:sp>
      <p:pic>
        <p:nvPicPr>
          <p:cNvPr id="5" name="그림 4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8FD36D53-205A-B390-E000-93994941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92" y="2184325"/>
            <a:ext cx="11196216" cy="34661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5DEC7B-A8E9-2107-D4CF-D96DA1C7304C}"/>
              </a:ext>
            </a:extLst>
          </p:cNvPr>
          <p:cNvSpPr/>
          <p:nvPr/>
        </p:nvSpPr>
        <p:spPr>
          <a:xfrm>
            <a:off x="4075770" y="2768718"/>
            <a:ext cx="440474" cy="297868"/>
          </a:xfrm>
          <a:prstGeom prst="rect">
            <a:avLst/>
          </a:prstGeom>
          <a:solidFill>
            <a:srgbClr val="3A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E42BB-0B83-FDA3-C570-90FD1EFCC483}"/>
              </a:ext>
            </a:extLst>
          </p:cNvPr>
          <p:cNvSpPr txBox="1"/>
          <p:nvPr/>
        </p:nvSpPr>
        <p:spPr>
          <a:xfrm>
            <a:off x="3872260" y="2783085"/>
            <a:ext cx="1078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</a:t>
            </a:r>
            <a:r>
              <a:rPr kumimoji="1" lang="ko-Kore-KR" altLang="en-US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코포</a:t>
            </a:r>
          </a:p>
        </p:txBody>
      </p:sp>
    </p:spTree>
    <p:extLst>
      <p:ext uri="{BB962C8B-B14F-4D97-AF65-F5344CB8AC3E}">
        <p14:creationId xmlns:p14="http://schemas.microsoft.com/office/powerpoint/2010/main" val="157164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FB305-EE05-9666-8C08-8D14CB10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0" y="111514"/>
            <a:ext cx="2330605" cy="6802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ore-KR" altLang="en-US" sz="1600" dirty="0"/>
              <a:t>이준영</a:t>
            </a:r>
            <a:endParaRPr kumimoji="1" lang="en-US" altLang="ko-Kore-KR" sz="1600" dirty="0"/>
          </a:p>
          <a:p>
            <a:pPr marL="0" indent="0">
              <a:buNone/>
            </a:pPr>
            <a:r>
              <a:rPr kumimoji="1" lang="ko-Kore-KR" altLang="en-US" sz="1600" dirty="0"/>
              <a:t>랭킹</a:t>
            </a:r>
            <a:r>
              <a:rPr kumimoji="1" lang="ko-KR" altLang="en-US" sz="1600" dirty="0"/>
              <a:t> 기능 구현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스도쿠</a:t>
            </a:r>
            <a:endParaRPr kumimoji="1" lang="ko-Kore-KR" altLang="en-US" sz="1600" dirty="0"/>
          </a:p>
          <a:p>
            <a:pPr marL="0" indent="0">
              <a:buNone/>
            </a:pPr>
            <a:endParaRPr kumimoji="1" lang="ko-Kore-KR" altLang="en-US" sz="16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6B893C3-5779-6952-276A-89F34A8EF197}"/>
              </a:ext>
            </a:extLst>
          </p:cNvPr>
          <p:cNvSpPr txBox="1">
            <a:spLocks/>
          </p:cNvSpPr>
          <p:nvPr/>
        </p:nvSpPr>
        <p:spPr>
          <a:xfrm>
            <a:off x="5218771" y="505094"/>
            <a:ext cx="3478288" cy="1679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400" dirty="0"/>
              <a:t>구현 화면</a:t>
            </a:r>
            <a:endParaRPr kumimoji="1" lang="en-US" altLang="ko-KR" sz="2400" dirty="0"/>
          </a:p>
        </p:txBody>
      </p:sp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0D37D869-C379-248F-E678-38B7091B1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27"/>
          <a:stretch/>
        </p:blipFill>
        <p:spPr>
          <a:xfrm>
            <a:off x="542692" y="1288952"/>
            <a:ext cx="11106615" cy="52348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5DEC7B-A8E9-2107-D4CF-D96DA1C7304C}"/>
              </a:ext>
            </a:extLst>
          </p:cNvPr>
          <p:cNvSpPr/>
          <p:nvPr/>
        </p:nvSpPr>
        <p:spPr>
          <a:xfrm>
            <a:off x="3808139" y="1367969"/>
            <a:ext cx="440474" cy="297868"/>
          </a:xfrm>
          <a:prstGeom prst="rect">
            <a:avLst/>
          </a:prstGeom>
          <a:solidFill>
            <a:srgbClr val="3A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62CD7-C7B8-8AC6-1DF4-00A64BB9D7F2}"/>
              </a:ext>
            </a:extLst>
          </p:cNvPr>
          <p:cNvSpPr txBox="1"/>
          <p:nvPr/>
        </p:nvSpPr>
        <p:spPr>
          <a:xfrm>
            <a:off x="3663174" y="1382468"/>
            <a:ext cx="71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</a:t>
            </a:r>
            <a:r>
              <a:rPr kumimoji="1" lang="ko-Kore-KR" altLang="en-US" sz="12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코포</a:t>
            </a:r>
          </a:p>
        </p:txBody>
      </p:sp>
    </p:spTree>
    <p:extLst>
      <p:ext uri="{BB962C8B-B14F-4D97-AF65-F5344CB8AC3E}">
        <p14:creationId xmlns:p14="http://schemas.microsoft.com/office/powerpoint/2010/main" val="4220529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FB305-EE05-9666-8C08-8D14CB10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0" y="111514"/>
            <a:ext cx="2553630" cy="6802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ore-KR" altLang="en-US" sz="1600" dirty="0"/>
              <a:t>이준영</a:t>
            </a:r>
            <a:endParaRPr kumimoji="1" lang="en-US" altLang="ko-Kore-KR" sz="1600" dirty="0"/>
          </a:p>
          <a:p>
            <a:pPr marL="0" indent="0">
              <a:buNone/>
            </a:pPr>
            <a:r>
              <a:rPr kumimoji="1" lang="ko-Kore-KR" altLang="en-US" sz="1600" dirty="0"/>
              <a:t>랭킹</a:t>
            </a:r>
            <a:r>
              <a:rPr kumimoji="1" lang="ko-KR" altLang="en-US" sz="1600" dirty="0"/>
              <a:t> 기능 구현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스네이크</a:t>
            </a:r>
            <a:endParaRPr kumimoji="1" lang="ko-Kore-KR" altLang="en-US" sz="1600" dirty="0"/>
          </a:p>
          <a:p>
            <a:pPr marL="0" indent="0">
              <a:buNone/>
            </a:pPr>
            <a:endParaRPr kumimoji="1" lang="ko-Kore-KR" altLang="en-US" sz="16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6B893C3-5779-6952-276A-89F34A8EF197}"/>
              </a:ext>
            </a:extLst>
          </p:cNvPr>
          <p:cNvSpPr txBox="1">
            <a:spLocks/>
          </p:cNvSpPr>
          <p:nvPr/>
        </p:nvSpPr>
        <p:spPr>
          <a:xfrm>
            <a:off x="5218771" y="505094"/>
            <a:ext cx="3478288" cy="1679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400" dirty="0"/>
              <a:t>구현 화면</a:t>
            </a:r>
            <a:endParaRPr kumimoji="1" lang="en-US" altLang="ko-KR" sz="2400" dirty="0"/>
          </a:p>
        </p:txBody>
      </p:sp>
      <p:pic>
        <p:nvPicPr>
          <p:cNvPr id="5" name="그림 4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4952704D-4037-0248-70EB-D613FC66D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18"/>
          <a:stretch/>
        </p:blipFill>
        <p:spPr>
          <a:xfrm>
            <a:off x="391705" y="1368198"/>
            <a:ext cx="11408590" cy="51004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5DEC7B-A8E9-2107-D4CF-D96DA1C7304C}"/>
              </a:ext>
            </a:extLst>
          </p:cNvPr>
          <p:cNvSpPr/>
          <p:nvPr/>
        </p:nvSpPr>
        <p:spPr>
          <a:xfrm>
            <a:off x="3617380" y="1407134"/>
            <a:ext cx="463966" cy="297868"/>
          </a:xfrm>
          <a:prstGeom prst="rect">
            <a:avLst/>
          </a:prstGeom>
          <a:solidFill>
            <a:srgbClr val="3A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40B77-DA4A-89E0-3464-F87FAE05C328}"/>
              </a:ext>
            </a:extLst>
          </p:cNvPr>
          <p:cNvSpPr txBox="1"/>
          <p:nvPr/>
        </p:nvSpPr>
        <p:spPr>
          <a:xfrm>
            <a:off x="3492523" y="1368198"/>
            <a:ext cx="713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</a:t>
            </a:r>
            <a:r>
              <a:rPr kumimoji="1" lang="ko-Kore-KR" altLang="en-US" sz="12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코포</a:t>
            </a:r>
          </a:p>
        </p:txBody>
      </p:sp>
    </p:spTree>
    <p:extLst>
      <p:ext uri="{BB962C8B-B14F-4D97-AF65-F5344CB8AC3E}">
        <p14:creationId xmlns:p14="http://schemas.microsoft.com/office/powerpoint/2010/main" val="434142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FB305-EE05-9666-8C08-8D14CB10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0" y="111514"/>
            <a:ext cx="2297152" cy="925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ore-KR" altLang="en-US" sz="1600" dirty="0"/>
              <a:t>박선영</a:t>
            </a:r>
            <a:endParaRPr kumimoji="1" lang="en-US" altLang="ko-Kore-KR" sz="1600" dirty="0"/>
          </a:p>
          <a:p>
            <a:pPr marL="0" indent="0">
              <a:buNone/>
            </a:pPr>
            <a:r>
              <a:rPr kumimoji="1" lang="ko-Kore-KR" altLang="en-US" sz="1600" dirty="0"/>
              <a:t>익명</a:t>
            </a:r>
            <a:r>
              <a:rPr kumimoji="1" lang="ko-KR" altLang="en-US" sz="1600" dirty="0"/>
              <a:t> 채팅</a:t>
            </a:r>
            <a:endParaRPr kumimoji="1" lang="ko-Kore-KR" altLang="en-US" sz="16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6B893C3-5779-6952-276A-89F34A8EF197}"/>
              </a:ext>
            </a:extLst>
          </p:cNvPr>
          <p:cNvSpPr txBox="1">
            <a:spLocks/>
          </p:cNvSpPr>
          <p:nvPr/>
        </p:nvSpPr>
        <p:spPr>
          <a:xfrm>
            <a:off x="2922512" y="1878008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ore-KR" altLang="en-US" sz="2400" b="1" dirty="0"/>
              <a:t>역할</a:t>
            </a:r>
            <a:endParaRPr kumimoji="1" lang="en-US" altLang="ko-KR" sz="24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400" dirty="0"/>
              <a:t>채팅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프론트 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 백</a:t>
            </a:r>
            <a:r>
              <a:rPr kumimoji="1" lang="en-US" altLang="ko-KR" sz="2400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DB6345-0E04-DD60-F2C5-ED4E763057D5}"/>
              </a:ext>
            </a:extLst>
          </p:cNvPr>
          <p:cNvSpPr/>
          <p:nvPr/>
        </p:nvSpPr>
        <p:spPr>
          <a:xfrm>
            <a:off x="100360" y="1455233"/>
            <a:ext cx="2758068" cy="39475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익명</a:t>
            </a:r>
            <a:r>
              <a:rPr kumimoji="1" lang="ko-KR" altLang="en-US" dirty="0"/>
              <a:t> 채팅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2865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FB305-EE05-9666-8C08-8D14CB10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0" y="111514"/>
            <a:ext cx="2553630" cy="6802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ore-KR" altLang="en-US" sz="1600" dirty="0"/>
              <a:t>박선영</a:t>
            </a:r>
            <a:endParaRPr kumimoji="1" lang="en-US" altLang="ko-Kore-KR" sz="1600" dirty="0"/>
          </a:p>
          <a:p>
            <a:pPr marL="0" indent="0">
              <a:buNone/>
            </a:pPr>
            <a:r>
              <a:rPr kumimoji="1" lang="ko-Kore-KR" altLang="en-US" sz="1600" dirty="0"/>
              <a:t>익명</a:t>
            </a:r>
            <a:r>
              <a:rPr kumimoji="1" lang="ko-KR" altLang="en-US" sz="1600" dirty="0"/>
              <a:t> 채팅</a:t>
            </a:r>
            <a:endParaRPr kumimoji="1" lang="ko-Kore-KR" altLang="en-US" sz="1600" dirty="0"/>
          </a:p>
          <a:p>
            <a:pPr marL="0" indent="0">
              <a:buNone/>
            </a:pPr>
            <a:endParaRPr kumimoji="1" lang="ko-Kore-KR" altLang="en-US" sz="16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6B893C3-5779-6952-276A-89F34A8EF197}"/>
              </a:ext>
            </a:extLst>
          </p:cNvPr>
          <p:cNvSpPr txBox="1">
            <a:spLocks/>
          </p:cNvSpPr>
          <p:nvPr/>
        </p:nvSpPr>
        <p:spPr>
          <a:xfrm>
            <a:off x="5218771" y="505094"/>
            <a:ext cx="3478288" cy="1679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400" dirty="0"/>
              <a:t>구현 화면</a:t>
            </a:r>
            <a:endParaRPr kumimoji="1" lang="en-US" altLang="ko-KR" sz="2400" dirty="0"/>
          </a:p>
        </p:txBody>
      </p:sp>
      <p:pic>
        <p:nvPicPr>
          <p:cNvPr id="6" name="그림 5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5E5B5A79-E71A-9084-5DE6-B0B174314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13"/>
          <a:stretch/>
        </p:blipFill>
        <p:spPr>
          <a:xfrm>
            <a:off x="1764594" y="1173244"/>
            <a:ext cx="8662811" cy="55732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5DEC7B-A8E9-2107-D4CF-D96DA1C7304C}"/>
              </a:ext>
            </a:extLst>
          </p:cNvPr>
          <p:cNvSpPr/>
          <p:nvPr/>
        </p:nvSpPr>
        <p:spPr>
          <a:xfrm>
            <a:off x="3394355" y="1195775"/>
            <a:ext cx="486269" cy="297868"/>
          </a:xfrm>
          <a:prstGeom prst="rect">
            <a:avLst/>
          </a:prstGeom>
          <a:solidFill>
            <a:srgbClr val="3A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5771F-2178-CD7C-D7A6-071687209A46}"/>
              </a:ext>
            </a:extLst>
          </p:cNvPr>
          <p:cNvSpPr txBox="1"/>
          <p:nvPr/>
        </p:nvSpPr>
        <p:spPr>
          <a:xfrm>
            <a:off x="3280649" y="1222463"/>
            <a:ext cx="912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</a:t>
            </a:r>
            <a:r>
              <a:rPr kumimoji="1" lang="ko-Kore-KR" altLang="en-US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코포</a:t>
            </a:r>
          </a:p>
        </p:txBody>
      </p:sp>
    </p:spTree>
    <p:extLst>
      <p:ext uri="{BB962C8B-B14F-4D97-AF65-F5344CB8AC3E}">
        <p14:creationId xmlns:p14="http://schemas.microsoft.com/office/powerpoint/2010/main" val="1810243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FB305-EE05-9666-8C08-8D14CB10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0" y="111514"/>
            <a:ext cx="2553630" cy="6802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ore-KR" altLang="en-US" sz="1600" dirty="0"/>
              <a:t>박선영</a:t>
            </a:r>
            <a:endParaRPr kumimoji="1" lang="en-US" altLang="ko-Kore-KR" sz="1600" dirty="0"/>
          </a:p>
          <a:p>
            <a:pPr marL="0" indent="0">
              <a:buNone/>
            </a:pPr>
            <a:r>
              <a:rPr kumimoji="1" lang="ko-Kore-KR" altLang="en-US" sz="1600" dirty="0"/>
              <a:t>익명</a:t>
            </a:r>
            <a:r>
              <a:rPr kumimoji="1" lang="ko-KR" altLang="en-US" sz="1600" dirty="0"/>
              <a:t> 채팅</a:t>
            </a:r>
            <a:endParaRPr kumimoji="1" lang="ko-Kore-KR" altLang="en-US" sz="1600" dirty="0"/>
          </a:p>
          <a:p>
            <a:pPr marL="0" indent="0">
              <a:buNone/>
            </a:pPr>
            <a:endParaRPr kumimoji="1" lang="ko-Kore-KR" altLang="en-US" sz="16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6B893C3-5779-6952-276A-89F34A8EF197}"/>
              </a:ext>
            </a:extLst>
          </p:cNvPr>
          <p:cNvSpPr txBox="1">
            <a:spLocks/>
          </p:cNvSpPr>
          <p:nvPr/>
        </p:nvSpPr>
        <p:spPr>
          <a:xfrm>
            <a:off x="5218771" y="505094"/>
            <a:ext cx="3478288" cy="1679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400" dirty="0"/>
              <a:t>구현 화면</a:t>
            </a:r>
            <a:endParaRPr kumimoji="1" lang="en-US" altLang="ko-KR" sz="2400" dirty="0"/>
          </a:p>
        </p:txBody>
      </p:sp>
      <p:pic>
        <p:nvPicPr>
          <p:cNvPr id="5" name="그림 4" descr="텍스트, 스크린샷, 직사각형, 그린이(가) 표시된 사진&#10;&#10;자동 생성된 설명">
            <a:extLst>
              <a:ext uri="{FF2B5EF4-FFF2-40B4-BE49-F238E27FC236}">
                <a16:creationId xmlns:a16="http://schemas.microsoft.com/office/drawing/2014/main" id="{D7D57D38-AD5B-4EE2-4AD5-A856891EA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10"/>
          <a:stretch/>
        </p:blipFill>
        <p:spPr>
          <a:xfrm>
            <a:off x="2209800" y="1042250"/>
            <a:ext cx="7772400" cy="58157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5DEC7B-A8E9-2107-D4CF-D96DA1C7304C}"/>
              </a:ext>
            </a:extLst>
          </p:cNvPr>
          <p:cNvSpPr/>
          <p:nvPr/>
        </p:nvSpPr>
        <p:spPr>
          <a:xfrm>
            <a:off x="3690495" y="1080564"/>
            <a:ext cx="446607" cy="297868"/>
          </a:xfrm>
          <a:prstGeom prst="rect">
            <a:avLst/>
          </a:prstGeom>
          <a:solidFill>
            <a:srgbClr val="3A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F90AE7-C561-108F-C20B-6DAEBC7A7021}"/>
              </a:ext>
            </a:extLst>
          </p:cNvPr>
          <p:cNvSpPr/>
          <p:nvPr/>
        </p:nvSpPr>
        <p:spPr>
          <a:xfrm>
            <a:off x="3084612" y="3321195"/>
            <a:ext cx="446607" cy="215609"/>
          </a:xfrm>
          <a:prstGeom prst="rect">
            <a:avLst/>
          </a:prstGeom>
          <a:solidFill>
            <a:srgbClr val="3A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7691E-431E-E8D2-7CBF-4E0D2BC5C2F1}"/>
              </a:ext>
            </a:extLst>
          </p:cNvPr>
          <p:cNvSpPr txBox="1"/>
          <p:nvPr/>
        </p:nvSpPr>
        <p:spPr>
          <a:xfrm>
            <a:off x="3141437" y="3428999"/>
            <a:ext cx="1098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dirty="0"/>
              <a:t>뽀긱이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CFAC2A-0DCE-D3C1-9574-8C1078A4AC4A}"/>
              </a:ext>
            </a:extLst>
          </p:cNvPr>
          <p:cNvSpPr/>
          <p:nvPr/>
        </p:nvSpPr>
        <p:spPr>
          <a:xfrm>
            <a:off x="7690625" y="2913757"/>
            <a:ext cx="628186" cy="119375"/>
          </a:xfrm>
          <a:prstGeom prst="rect">
            <a:avLst/>
          </a:prstGeom>
          <a:solidFill>
            <a:srgbClr val="3E9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DC43E-E95F-1A0F-B820-B217186B218F}"/>
              </a:ext>
            </a:extLst>
          </p:cNvPr>
          <p:cNvSpPr txBox="1"/>
          <p:nvPr/>
        </p:nvSpPr>
        <p:spPr>
          <a:xfrm>
            <a:off x="7769753" y="2842639"/>
            <a:ext cx="1098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dirty="0"/>
              <a:t>뽀긱이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3F95AF-418D-14A3-02E1-FF0BDAC9E8DA}"/>
              </a:ext>
            </a:extLst>
          </p:cNvPr>
          <p:cNvSpPr/>
          <p:nvPr/>
        </p:nvSpPr>
        <p:spPr>
          <a:xfrm>
            <a:off x="7869044" y="3128810"/>
            <a:ext cx="828016" cy="300189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DB508-270B-E8F7-1583-B0B5F7FD8AF8}"/>
              </a:ext>
            </a:extLst>
          </p:cNvPr>
          <p:cNvSpPr txBox="1"/>
          <p:nvPr/>
        </p:nvSpPr>
        <p:spPr>
          <a:xfrm>
            <a:off x="7817972" y="3140045"/>
            <a:ext cx="1098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dirty="0">
                <a:solidFill>
                  <a:schemeClr val="bg1"/>
                </a:solidFill>
              </a:rPr>
              <a:t>안녕하세요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57C805-5203-BB8F-0D5E-B779A1E8C9E6}"/>
              </a:ext>
            </a:extLst>
          </p:cNvPr>
          <p:cNvSpPr txBox="1"/>
          <p:nvPr/>
        </p:nvSpPr>
        <p:spPr>
          <a:xfrm>
            <a:off x="3480276" y="1075609"/>
            <a:ext cx="912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</a:t>
            </a:r>
            <a:r>
              <a:rPr kumimoji="1" lang="ko-Kore-KR" altLang="en-US" sz="14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코포</a:t>
            </a:r>
          </a:p>
        </p:txBody>
      </p:sp>
    </p:spTree>
    <p:extLst>
      <p:ext uri="{BB962C8B-B14F-4D97-AF65-F5344CB8AC3E}">
        <p14:creationId xmlns:p14="http://schemas.microsoft.com/office/powerpoint/2010/main" val="151224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1ABAE-1D95-1B0B-DE18-743B673A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4487D-1FB8-F6A7-1B27-07120FE9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ore-KR" altLang="en-US" sz="2400" dirty="0"/>
              <a:t>컴포넌트</a:t>
            </a:r>
            <a:r>
              <a:rPr kumimoji="1" lang="ko-KR" altLang="en-US" sz="2400" dirty="0"/>
              <a:t> 구성</a:t>
            </a:r>
            <a:endParaRPr kumimoji="1" lang="en-US" altLang="ko-K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400" dirty="0"/>
              <a:t>컴포넌트 분배</a:t>
            </a:r>
            <a:endParaRPr kumimoji="1" lang="en-US" altLang="ko-K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400" dirty="0"/>
              <a:t>결과물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8520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0D7ED-E6C9-360E-327D-E019CEBC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형상관리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8B8D0-6AB2-4B52-ABD4-C9B01873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Git: https://</a:t>
            </a:r>
            <a:r>
              <a:rPr kumimoji="1" lang="en-US" altLang="ko-Kore-KR" dirty="0" err="1"/>
              <a:t>github.com</a:t>
            </a:r>
            <a:r>
              <a:rPr kumimoji="1" lang="en-US" altLang="ko-Kore-KR" dirty="0"/>
              <a:t>/Sunny062424/</a:t>
            </a:r>
            <a:r>
              <a:rPr kumimoji="1" lang="en-US" altLang="ko-Kore-KR" dirty="0" err="1"/>
              <a:t>MiniGameHeaven_Project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9302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FB305-EE05-9666-8C08-8D14CB10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2" y="200722"/>
            <a:ext cx="2185639" cy="490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ore-KR" altLang="en-US" dirty="0"/>
              <a:t>컴포넌트</a:t>
            </a:r>
            <a:r>
              <a:rPr kumimoji="1" lang="ko-KR" altLang="en-US" dirty="0"/>
              <a:t> 구성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D130A7-C4EF-C45B-80F7-B1D47D5E478F}"/>
              </a:ext>
            </a:extLst>
          </p:cNvPr>
          <p:cNvSpPr/>
          <p:nvPr/>
        </p:nvSpPr>
        <p:spPr>
          <a:xfrm>
            <a:off x="2386361" y="1059366"/>
            <a:ext cx="6846849" cy="555330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9FBEF8-1F1D-1444-0765-049957D992D2}"/>
              </a:ext>
            </a:extLst>
          </p:cNvPr>
          <p:cNvSpPr/>
          <p:nvPr/>
        </p:nvSpPr>
        <p:spPr>
          <a:xfrm>
            <a:off x="100362" y="1059366"/>
            <a:ext cx="2185639" cy="55533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랭킹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0BABF6-15D8-CCF5-495C-4BA9187824E2}"/>
              </a:ext>
            </a:extLst>
          </p:cNvPr>
          <p:cNvSpPr/>
          <p:nvPr/>
        </p:nvSpPr>
        <p:spPr>
          <a:xfrm>
            <a:off x="9333570" y="1059366"/>
            <a:ext cx="2758068" cy="15277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로그인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/</a:t>
            </a:r>
            <a:r>
              <a:rPr kumimoji="1" lang="ko-KR" altLang="en-US" dirty="0"/>
              <a:t> 마이페이지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2C1537-1D54-B667-200A-3F973B2E0C78}"/>
              </a:ext>
            </a:extLst>
          </p:cNvPr>
          <p:cNvSpPr/>
          <p:nvPr/>
        </p:nvSpPr>
        <p:spPr>
          <a:xfrm>
            <a:off x="9333570" y="2665141"/>
            <a:ext cx="2758068" cy="39475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익명</a:t>
            </a:r>
            <a:r>
              <a:rPr kumimoji="1" lang="ko-KR" altLang="en-US" dirty="0"/>
              <a:t> 채팅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FE96D2-09A9-74D2-775C-B27E21404E1F}"/>
              </a:ext>
            </a:extLst>
          </p:cNvPr>
          <p:cNvSpPr/>
          <p:nvPr/>
        </p:nvSpPr>
        <p:spPr>
          <a:xfrm>
            <a:off x="2840773" y="1823224"/>
            <a:ext cx="2758068" cy="39475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미니게임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BEA087-6F5A-C386-6FD5-9A7DF0F45A91}"/>
              </a:ext>
            </a:extLst>
          </p:cNvPr>
          <p:cNvSpPr/>
          <p:nvPr/>
        </p:nvSpPr>
        <p:spPr>
          <a:xfrm>
            <a:off x="5919438" y="1823224"/>
            <a:ext cx="2758068" cy="39475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미니게임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1536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FB305-EE05-9666-8C08-8D14CB10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0" y="111514"/>
            <a:ext cx="2297152" cy="9255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ore-KR" altLang="en-US" sz="1600" dirty="0"/>
              <a:t>유인영</a:t>
            </a:r>
            <a:endParaRPr kumimoji="1" lang="en-US" altLang="ko-Kore-KR" sz="1600" dirty="0"/>
          </a:p>
          <a:p>
            <a:pPr marL="0" indent="0">
              <a:buNone/>
            </a:pPr>
            <a:r>
              <a:rPr kumimoji="1" lang="ko-Kore-KR" altLang="en-US" sz="1600" dirty="0"/>
              <a:t>메인페이지</a:t>
            </a:r>
            <a:r>
              <a:rPr kumimoji="1" lang="en-US" altLang="ko-Kore-KR" sz="1600" dirty="0"/>
              <a:t>,</a:t>
            </a:r>
            <a:r>
              <a:rPr kumimoji="1" lang="ko-KR" altLang="en-US" sz="1600" dirty="0"/>
              <a:t> 로그인 </a:t>
            </a:r>
            <a:r>
              <a:rPr kumimoji="1" lang="en-US" altLang="ko-KR" sz="1600" dirty="0"/>
              <a:t>&amp;</a:t>
            </a:r>
            <a:r>
              <a:rPr kumimoji="1" lang="ko-KR" altLang="en-US" sz="1600" dirty="0"/>
              <a:t> 마이페이지</a:t>
            </a:r>
            <a:endParaRPr kumimoji="1" lang="ko-Kore-KR" altLang="en-US" sz="16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6B893C3-5779-6952-276A-89F34A8EF197}"/>
              </a:ext>
            </a:extLst>
          </p:cNvPr>
          <p:cNvSpPr txBox="1">
            <a:spLocks/>
          </p:cNvSpPr>
          <p:nvPr/>
        </p:nvSpPr>
        <p:spPr>
          <a:xfrm>
            <a:off x="5275419" y="1878008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ore-KR" altLang="en-US" sz="2400" b="1" dirty="0"/>
              <a:t>역할</a:t>
            </a:r>
            <a:endParaRPr kumimoji="1" lang="en-US" altLang="ko-KR" sz="24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400" dirty="0"/>
              <a:t>메인 페이지</a:t>
            </a:r>
            <a:endParaRPr kumimoji="1" lang="en-US" altLang="ko-K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400" dirty="0"/>
              <a:t>닉네임을 이용한 로그인 기능</a:t>
            </a:r>
            <a:endParaRPr kumimoji="1" lang="en-US" altLang="ko-KR" sz="2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A713FB9-D5D7-FC0E-AEBB-74AB1FBCB176}"/>
              </a:ext>
            </a:extLst>
          </p:cNvPr>
          <p:cNvGrpSpPr/>
          <p:nvPr/>
        </p:nvGrpSpPr>
        <p:grpSpPr>
          <a:xfrm>
            <a:off x="178421" y="1471961"/>
            <a:ext cx="4895384" cy="3707779"/>
            <a:chOff x="2386361" y="1059366"/>
            <a:chExt cx="9705277" cy="555330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0A79AF-34E8-F6B2-CDC9-1ADE08659E67}"/>
                </a:ext>
              </a:extLst>
            </p:cNvPr>
            <p:cNvSpPr/>
            <p:nvPr/>
          </p:nvSpPr>
          <p:spPr>
            <a:xfrm>
              <a:off x="2386361" y="1059366"/>
              <a:ext cx="6846849" cy="5553307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EE4511E-F49B-F9CE-7DCC-12E16F500BDD}"/>
                </a:ext>
              </a:extLst>
            </p:cNvPr>
            <p:cNvSpPr/>
            <p:nvPr/>
          </p:nvSpPr>
          <p:spPr>
            <a:xfrm>
              <a:off x="9333570" y="1059366"/>
              <a:ext cx="2758068" cy="152771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로그인</a:t>
              </a:r>
              <a:r>
                <a:rPr kumimoji="1" lang="ko-KR" altLang="en-US" dirty="0"/>
                <a:t> </a:t>
              </a:r>
              <a:r>
                <a:rPr kumimoji="1" lang="en-US" altLang="ko-Kore-KR" dirty="0"/>
                <a:t>/</a:t>
              </a:r>
              <a:r>
                <a:rPr kumimoji="1" lang="ko-KR" altLang="en-US" dirty="0"/>
                <a:t> 마이페이지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431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FB305-EE05-9666-8C08-8D14CB10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1" y="111514"/>
            <a:ext cx="1773044" cy="8474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ko-Kore-KR" altLang="en-US" sz="1600" dirty="0"/>
              <a:t>유인영</a:t>
            </a:r>
            <a:endParaRPr kumimoji="1" lang="en-US" altLang="ko-Kore-KR" sz="1600" dirty="0"/>
          </a:p>
          <a:p>
            <a:pPr marL="0" indent="0">
              <a:buNone/>
            </a:pPr>
            <a:r>
              <a:rPr kumimoji="1" lang="ko-Kore-KR" altLang="en-US" sz="1600" dirty="0"/>
              <a:t>메인페이지</a:t>
            </a:r>
            <a:r>
              <a:rPr kumimoji="1" lang="en-US" altLang="ko-Kore-KR" sz="1600" dirty="0"/>
              <a:t>,</a:t>
            </a:r>
            <a:r>
              <a:rPr kumimoji="1" lang="ko-KR" altLang="en-US" sz="1600" dirty="0"/>
              <a:t> 로그인 </a:t>
            </a:r>
            <a:r>
              <a:rPr kumimoji="1" lang="en-US" altLang="ko-KR" sz="1600" dirty="0"/>
              <a:t>&amp;</a:t>
            </a:r>
            <a:r>
              <a:rPr kumimoji="1" lang="ko-KR" altLang="en-US" sz="1600" dirty="0"/>
              <a:t> 마이페이지</a:t>
            </a:r>
            <a:endParaRPr kumimoji="1" lang="ko-Kore-KR" altLang="en-US" sz="16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6B893C3-5779-6952-276A-89F34A8EF197}"/>
              </a:ext>
            </a:extLst>
          </p:cNvPr>
          <p:cNvSpPr txBox="1">
            <a:spLocks/>
          </p:cNvSpPr>
          <p:nvPr/>
        </p:nvSpPr>
        <p:spPr>
          <a:xfrm>
            <a:off x="5218771" y="505094"/>
            <a:ext cx="3478288" cy="1679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400" dirty="0"/>
              <a:t>구현 화면</a:t>
            </a:r>
            <a:endParaRPr kumimoji="1" lang="en-US" altLang="ko-KR" sz="2400" dirty="0"/>
          </a:p>
        </p:txBody>
      </p:sp>
      <p:pic>
        <p:nvPicPr>
          <p:cNvPr id="6" name="그림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19DFA2A-A0BE-6CB3-5FA0-16733CEF6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7"/>
          <a:stretch/>
        </p:blipFill>
        <p:spPr>
          <a:xfrm>
            <a:off x="904884" y="1069561"/>
            <a:ext cx="10382232" cy="56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4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FB305-EE05-9666-8C08-8D14CB10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0" y="111514"/>
            <a:ext cx="1951463" cy="8251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ko-Kore-KR" altLang="en-US" sz="1600" dirty="0"/>
              <a:t>유인영</a:t>
            </a:r>
            <a:endParaRPr kumimoji="1" lang="en-US" altLang="ko-Kore-KR" sz="1600" dirty="0"/>
          </a:p>
          <a:p>
            <a:pPr marL="0" indent="0">
              <a:buNone/>
            </a:pPr>
            <a:r>
              <a:rPr kumimoji="1" lang="ko-Kore-KR" altLang="en-US" sz="1600" dirty="0"/>
              <a:t>메인페이지</a:t>
            </a:r>
            <a:r>
              <a:rPr kumimoji="1" lang="en-US" altLang="ko-Kore-KR" sz="1600" dirty="0"/>
              <a:t>,</a:t>
            </a:r>
            <a:r>
              <a:rPr kumimoji="1" lang="ko-KR" altLang="en-US" sz="1600" dirty="0"/>
              <a:t> 로그인 </a:t>
            </a:r>
            <a:r>
              <a:rPr kumimoji="1" lang="en-US" altLang="ko-KR" sz="1600" dirty="0"/>
              <a:t>&amp;</a:t>
            </a:r>
            <a:r>
              <a:rPr kumimoji="1" lang="ko-KR" altLang="en-US" sz="1600" dirty="0"/>
              <a:t> 마이페이지</a:t>
            </a:r>
            <a:endParaRPr kumimoji="1" lang="ko-Kore-KR" altLang="en-US" sz="16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6B893C3-5779-6952-276A-89F34A8EF197}"/>
              </a:ext>
            </a:extLst>
          </p:cNvPr>
          <p:cNvSpPr txBox="1">
            <a:spLocks/>
          </p:cNvSpPr>
          <p:nvPr/>
        </p:nvSpPr>
        <p:spPr>
          <a:xfrm>
            <a:off x="5218771" y="505094"/>
            <a:ext cx="3478288" cy="1679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400" dirty="0"/>
              <a:t>구현 화면</a:t>
            </a:r>
            <a:endParaRPr kumimoji="1" lang="en-US" altLang="ko-KR" sz="2400" dirty="0"/>
          </a:p>
        </p:txBody>
      </p:sp>
      <p:pic>
        <p:nvPicPr>
          <p:cNvPr id="5" name="그림 4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C32316AE-E1B1-A3CB-0220-3FF19BF7F8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00"/>
          <a:stretch/>
        </p:blipFill>
        <p:spPr>
          <a:xfrm>
            <a:off x="811028" y="1089245"/>
            <a:ext cx="10569943" cy="565724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58BB22-405B-A30E-A32A-D862078DE2FC}"/>
              </a:ext>
            </a:extLst>
          </p:cNvPr>
          <p:cNvSpPr/>
          <p:nvPr/>
        </p:nvSpPr>
        <p:spPr>
          <a:xfrm flipV="1">
            <a:off x="3958683" y="1694984"/>
            <a:ext cx="401444" cy="189571"/>
          </a:xfrm>
          <a:prstGeom prst="rect">
            <a:avLst/>
          </a:prstGeom>
          <a:solidFill>
            <a:srgbClr val="3A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6772F-C85A-40C3-0ABF-1BE788C9C1D6}"/>
              </a:ext>
            </a:extLst>
          </p:cNvPr>
          <p:cNvSpPr txBox="1"/>
          <p:nvPr/>
        </p:nvSpPr>
        <p:spPr>
          <a:xfrm>
            <a:off x="3802566" y="1622945"/>
            <a:ext cx="713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</a:t>
            </a:r>
            <a:r>
              <a:rPr kumimoji="1" lang="ko-Kore-KR" altLang="en-US" sz="11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코포</a:t>
            </a:r>
          </a:p>
        </p:txBody>
      </p:sp>
    </p:spTree>
    <p:extLst>
      <p:ext uri="{BB962C8B-B14F-4D97-AF65-F5344CB8AC3E}">
        <p14:creationId xmlns:p14="http://schemas.microsoft.com/office/powerpoint/2010/main" val="397317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FB305-EE05-9666-8C08-8D14CB10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1" y="111514"/>
            <a:ext cx="1918010" cy="6802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ore-KR" altLang="en-US" sz="1600" dirty="0"/>
              <a:t>이재욱</a:t>
            </a:r>
            <a:endParaRPr kumimoji="1" lang="en-US" altLang="ko-Kore-KR" sz="1600" dirty="0"/>
          </a:p>
          <a:p>
            <a:pPr marL="0" indent="0">
              <a:buNone/>
            </a:pPr>
            <a:r>
              <a:rPr kumimoji="1" lang="ko-Kore-KR" altLang="en-US" dirty="0"/>
              <a:t>미니게임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FE96D2-09A9-74D2-775C-B27E21404E1F}"/>
              </a:ext>
            </a:extLst>
          </p:cNvPr>
          <p:cNvSpPr/>
          <p:nvPr/>
        </p:nvSpPr>
        <p:spPr>
          <a:xfrm>
            <a:off x="100361" y="1455233"/>
            <a:ext cx="2758068" cy="39475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미니게임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6B893C3-5779-6952-276A-89F34A8EF197}"/>
              </a:ext>
            </a:extLst>
          </p:cNvPr>
          <p:cNvSpPr txBox="1">
            <a:spLocks/>
          </p:cNvSpPr>
          <p:nvPr/>
        </p:nvSpPr>
        <p:spPr>
          <a:xfrm>
            <a:off x="3602736" y="1878008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ore-KR" altLang="en-US" sz="2400" b="1" dirty="0"/>
              <a:t>역할</a:t>
            </a:r>
            <a:endParaRPr kumimoji="1" lang="en-US" altLang="ko-KR" sz="24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400" dirty="0"/>
              <a:t>미니게임 </a:t>
            </a:r>
            <a:r>
              <a:rPr kumimoji="1" lang="en-US" altLang="ko-KR" sz="2400" dirty="0"/>
              <a:t>1</a:t>
            </a:r>
            <a:r>
              <a:rPr kumimoji="1" lang="ko-KR" altLang="en-US" sz="2400" dirty="0"/>
              <a:t> 제작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프론트 </a:t>
            </a:r>
            <a:r>
              <a:rPr kumimoji="1" lang="en-US" altLang="ko-KR" sz="2400" dirty="0"/>
              <a:t>/</a:t>
            </a:r>
            <a:r>
              <a:rPr kumimoji="1" lang="ko-KR" altLang="en-US" sz="2400" dirty="0"/>
              <a:t> 백</a:t>
            </a:r>
            <a:r>
              <a:rPr kumimoji="1" lang="en-US" altLang="ko-KR" sz="24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400" dirty="0"/>
              <a:t>데이터베이스 </a:t>
            </a:r>
            <a:r>
              <a:rPr kumimoji="1" lang="en-US" altLang="ko-KR" sz="2400" dirty="0"/>
              <a:t>-</a:t>
            </a:r>
            <a:r>
              <a:rPr kumimoji="1" lang="ko-KR" altLang="en-US" sz="2400" dirty="0"/>
              <a:t> 점수 저장</a:t>
            </a:r>
            <a:endParaRPr kumimoji="1" lang="en-US" altLang="ko-KR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9643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FB305-EE05-9666-8C08-8D14CB10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1" y="111514"/>
            <a:ext cx="1918010" cy="6802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ore-KR" altLang="en-US" sz="1600" dirty="0"/>
              <a:t>이재욱</a:t>
            </a:r>
            <a:endParaRPr kumimoji="1" lang="en-US" altLang="ko-Kore-KR" sz="1600" dirty="0"/>
          </a:p>
          <a:p>
            <a:pPr marL="0" indent="0">
              <a:buNone/>
            </a:pPr>
            <a:r>
              <a:rPr kumimoji="1" lang="ko-Kore-KR" altLang="en-US" dirty="0"/>
              <a:t>미니게임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</a:t>
            </a:r>
            <a:endParaRPr kumimoji="1" lang="ko-Kore-KR" altLang="en-US" sz="16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6B893C3-5779-6952-276A-89F34A8EF197}"/>
              </a:ext>
            </a:extLst>
          </p:cNvPr>
          <p:cNvSpPr txBox="1">
            <a:spLocks/>
          </p:cNvSpPr>
          <p:nvPr/>
        </p:nvSpPr>
        <p:spPr>
          <a:xfrm>
            <a:off x="5218771" y="505094"/>
            <a:ext cx="3478288" cy="1679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400" dirty="0"/>
              <a:t>구현 화면</a:t>
            </a:r>
            <a:endParaRPr kumimoji="1" lang="en-US" altLang="ko-KR" sz="2400" dirty="0"/>
          </a:p>
        </p:txBody>
      </p:sp>
      <p:pic>
        <p:nvPicPr>
          <p:cNvPr id="5" name="그림 4" descr="텍스트, 스크린샷, 소프트웨어, 운영 체제이(가) 표시된 사진&#10;&#10;자동 생성된 설명">
            <a:extLst>
              <a:ext uri="{FF2B5EF4-FFF2-40B4-BE49-F238E27FC236}">
                <a16:creationId xmlns:a16="http://schemas.microsoft.com/office/drawing/2014/main" id="{60AB58A7-81E3-C2C4-1BE0-80F71740C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770" y="1121686"/>
            <a:ext cx="6326459" cy="55132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30740DD-66EB-6C78-7D7C-B37FB8E533EA}"/>
              </a:ext>
            </a:extLst>
          </p:cNvPr>
          <p:cNvSpPr/>
          <p:nvPr/>
        </p:nvSpPr>
        <p:spPr>
          <a:xfrm>
            <a:off x="3869473" y="1238772"/>
            <a:ext cx="401444" cy="244340"/>
          </a:xfrm>
          <a:prstGeom prst="rect">
            <a:avLst/>
          </a:prstGeom>
          <a:solidFill>
            <a:srgbClr val="3A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D464C-A155-EBC9-9843-2249604419D2}"/>
              </a:ext>
            </a:extLst>
          </p:cNvPr>
          <p:cNvSpPr txBox="1"/>
          <p:nvPr/>
        </p:nvSpPr>
        <p:spPr>
          <a:xfrm>
            <a:off x="3741233" y="1213904"/>
            <a:ext cx="713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</a:t>
            </a:r>
            <a:r>
              <a:rPr kumimoji="1" lang="ko-Kore-KR" altLang="en-US" sz="110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코포</a:t>
            </a:r>
          </a:p>
        </p:txBody>
      </p:sp>
    </p:spTree>
    <p:extLst>
      <p:ext uri="{BB962C8B-B14F-4D97-AF65-F5344CB8AC3E}">
        <p14:creationId xmlns:p14="http://schemas.microsoft.com/office/powerpoint/2010/main" val="340551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FB305-EE05-9666-8C08-8D14CB10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1" y="111514"/>
            <a:ext cx="1918010" cy="6802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ore-KR" altLang="en-US" sz="1600" dirty="0"/>
              <a:t>이재욱</a:t>
            </a:r>
            <a:endParaRPr kumimoji="1" lang="en-US" altLang="ko-Kore-KR" sz="1600" dirty="0"/>
          </a:p>
          <a:p>
            <a:pPr marL="0" indent="0">
              <a:buNone/>
            </a:pPr>
            <a:r>
              <a:rPr kumimoji="1" lang="ko-Kore-KR" altLang="en-US" dirty="0"/>
              <a:t>미니게임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</a:t>
            </a:r>
            <a:endParaRPr kumimoji="1" lang="ko-Kore-KR" altLang="en-US" sz="16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6B893C3-5779-6952-276A-89F34A8EF197}"/>
              </a:ext>
            </a:extLst>
          </p:cNvPr>
          <p:cNvSpPr txBox="1">
            <a:spLocks/>
          </p:cNvSpPr>
          <p:nvPr/>
        </p:nvSpPr>
        <p:spPr>
          <a:xfrm>
            <a:off x="5218771" y="505094"/>
            <a:ext cx="3478288" cy="1679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400" dirty="0"/>
              <a:t>구현 화면</a:t>
            </a:r>
            <a:endParaRPr kumimoji="1" lang="en-US" altLang="ko-KR" sz="2400" dirty="0"/>
          </a:p>
        </p:txBody>
      </p:sp>
      <p:pic>
        <p:nvPicPr>
          <p:cNvPr id="6" name="그림 5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9B3BBA45-22F2-2E64-3BC9-2CCFBF4CD0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35"/>
          <a:stretch/>
        </p:blipFill>
        <p:spPr>
          <a:xfrm>
            <a:off x="1470102" y="1063995"/>
            <a:ext cx="9251796" cy="56824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5DEC7B-A8E9-2107-D4CF-D96DA1C7304C}"/>
              </a:ext>
            </a:extLst>
          </p:cNvPr>
          <p:cNvSpPr/>
          <p:nvPr/>
        </p:nvSpPr>
        <p:spPr>
          <a:xfrm>
            <a:off x="4237463" y="1100369"/>
            <a:ext cx="359666" cy="260080"/>
          </a:xfrm>
          <a:prstGeom prst="rect">
            <a:avLst/>
          </a:prstGeom>
          <a:solidFill>
            <a:srgbClr val="3A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1CD6E-185F-A29A-C619-E51FAA71553B}"/>
              </a:ext>
            </a:extLst>
          </p:cNvPr>
          <p:cNvSpPr txBox="1"/>
          <p:nvPr/>
        </p:nvSpPr>
        <p:spPr>
          <a:xfrm>
            <a:off x="4060456" y="1100369"/>
            <a:ext cx="713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  </a:t>
            </a:r>
            <a:r>
              <a:rPr kumimoji="1" lang="ko-Kore-KR" altLang="en-US" sz="1050" dirty="0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코포</a:t>
            </a:r>
          </a:p>
        </p:txBody>
      </p:sp>
    </p:spTree>
    <p:extLst>
      <p:ext uri="{BB962C8B-B14F-4D97-AF65-F5344CB8AC3E}">
        <p14:creationId xmlns:p14="http://schemas.microsoft.com/office/powerpoint/2010/main" val="1160190681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{98D01F8E-6E19-E645-BC34-D1FD5BA30367}tf10001120</Template>
  <TotalTime>417</TotalTime>
  <Words>220</Words>
  <Application>Microsoft Macintosh PowerPoint</Application>
  <PresentationFormat>와이드스크린</PresentationFormat>
  <Paragraphs>91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Dotum</vt:lpstr>
      <vt:lpstr>Arial</vt:lpstr>
      <vt:lpstr>Calibri</vt:lpstr>
      <vt:lpstr>Gill Sans MT</vt:lpstr>
      <vt:lpstr>소포</vt:lpstr>
      <vt:lpstr>미니 게임 사이트 with Vue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형상관리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미니 게임 사이트 with Vue</dc:title>
  <dc:creator>72</dc:creator>
  <cp:lastModifiedBy>72</cp:lastModifiedBy>
  <cp:revision>2</cp:revision>
  <dcterms:created xsi:type="dcterms:W3CDTF">2023-10-03T13:00:03Z</dcterms:created>
  <dcterms:modified xsi:type="dcterms:W3CDTF">2023-10-15T14:29:59Z</dcterms:modified>
</cp:coreProperties>
</file>