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 dirty="0"/>
              <a:t>HW02:FourSum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給定一個陣列，計算陣列中任四個數字相加為零的組合數的個數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（取的四個數字不能重複）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838200" y="3040139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7A42A-F82F-486E-82BB-CC64B9F22211}"/>
              </a:ext>
            </a:extLst>
          </p:cNvPr>
          <p:cNvSpPr txBox="1"/>
          <p:nvPr/>
        </p:nvSpPr>
        <p:spPr>
          <a:xfrm>
            <a:off x="838199" y="350180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Input: [ -1 , 1 , 2 ,</a:t>
            </a:r>
            <a:r>
              <a:rPr lang="zh-TW" altLang="en-US" sz="2400" dirty="0"/>
              <a:t> </a:t>
            </a:r>
            <a:r>
              <a:rPr lang="en-US" altLang="zh-TW" sz="2400" dirty="0"/>
              <a:t>-4, 4 , 8 , -3 ]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66C90-8F73-4C1B-B8DA-AFF05AAFD968}"/>
              </a:ext>
            </a:extLst>
          </p:cNvPr>
          <p:cNvSpPr txBox="1"/>
          <p:nvPr/>
        </p:nvSpPr>
        <p:spPr>
          <a:xfrm>
            <a:off x="838198" y="400129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output: 2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336F46-9F2C-410F-B03A-7D79BE5D808F}"/>
              </a:ext>
            </a:extLst>
          </p:cNvPr>
          <p:cNvSpPr txBox="1"/>
          <p:nvPr/>
        </p:nvSpPr>
        <p:spPr>
          <a:xfrm>
            <a:off x="838198" y="4462959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 </a:t>
            </a:r>
            <a:r>
              <a:rPr lang="en-US" altLang="zh-TW" sz="2000" dirty="0">
                <a:ea typeface="微軟正黑體" panose="020B0604030504040204" pitchFamily="34" charset="-120"/>
              </a:rPr>
              <a:t>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(-1,-4,8,-3)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(1,-1,1,-1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不為一組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88C14A-00E9-4412-A46B-9B86142E3687}"/>
              </a:ext>
            </a:extLst>
          </p:cNvPr>
          <p:cNvSpPr txBox="1"/>
          <p:nvPr/>
        </p:nvSpPr>
        <p:spPr>
          <a:xfrm>
            <a:off x="5744591" y="3046476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/>
              <a:t>Abstract class: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9A9F33-7041-4634-93AF-8BC0230B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563363"/>
            <a:ext cx="4150791" cy="9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1019271" y="1854135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7A42A-F82F-486E-82BB-CC64B9F22211}"/>
              </a:ext>
            </a:extLst>
          </p:cNvPr>
          <p:cNvSpPr txBox="1"/>
          <p:nvPr/>
        </p:nvSpPr>
        <p:spPr>
          <a:xfrm>
            <a:off x="1019270" y="2315800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Input: [ -1 , 1 ,1, 2 ,</a:t>
            </a:r>
            <a:r>
              <a:rPr lang="zh-TW" altLang="en-US" sz="2400" dirty="0"/>
              <a:t> </a:t>
            </a:r>
            <a:r>
              <a:rPr lang="en-US" altLang="zh-TW" sz="2400" dirty="0"/>
              <a:t>-4, 4 , 8 , -3 ]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66C90-8F73-4C1B-B8DA-AFF05AAFD968}"/>
              </a:ext>
            </a:extLst>
          </p:cNvPr>
          <p:cNvSpPr txBox="1"/>
          <p:nvPr/>
        </p:nvSpPr>
        <p:spPr>
          <a:xfrm>
            <a:off x="1019269" y="2815290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output: 4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336F46-9F2C-410F-B03A-7D79BE5D808F}"/>
              </a:ext>
            </a:extLst>
          </p:cNvPr>
          <p:cNvSpPr txBox="1"/>
          <p:nvPr/>
        </p:nvSpPr>
        <p:spPr>
          <a:xfrm>
            <a:off x="1019269" y="3276955"/>
            <a:ext cx="814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 </a:t>
            </a:r>
            <a:r>
              <a:rPr lang="en-US" altLang="zh-TW" sz="2000" dirty="0">
                <a:ea typeface="微軟正黑體" panose="020B0604030504040204" pitchFamily="34" charset="-120"/>
              </a:rPr>
              <a:t>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 (1,-1,4,-4)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(-1,-4,8,-3)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 (1,1,2,-4) )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01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166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HW02:FourSum</vt:lpstr>
      <vt:lpstr>Assignment Requirement: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子安 林</cp:lastModifiedBy>
  <cp:revision>19</cp:revision>
  <dcterms:created xsi:type="dcterms:W3CDTF">2021-03-30T09:03:06Z</dcterms:created>
  <dcterms:modified xsi:type="dcterms:W3CDTF">2023-03-03T02:02:20Z</dcterms:modified>
</cp:coreProperties>
</file>