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17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BGM:https://www.youtube.com/watch?v=cnM07bF_43w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58d70d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58d70d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https://www.youtube.com/watch?v=cnM07bF_43w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-59200" y="0"/>
            <a:ext cx="9203200" cy="51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3596750"/>
            <a:ext cx="9088200" cy="161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0" y="3596750"/>
            <a:ext cx="9088200" cy="1613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966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250" dirty="0">
                <a:latin typeface="Consolas"/>
                <a:ea typeface="Consolas"/>
                <a:cs typeface="Consolas"/>
                <a:sym typeface="Consolas"/>
              </a:rPr>
              <a:t>HW</a:t>
            </a:r>
            <a:r>
              <a:rPr lang="en-US" altLang="zh-TW" sz="6250" dirty="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TW" sz="625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6300" dirty="0">
                <a:latin typeface="Consolas"/>
                <a:ea typeface="Consolas"/>
                <a:cs typeface="Consolas"/>
                <a:sym typeface="Consolas"/>
              </a:rPr>
              <a:t>One 0K Rock</a:t>
            </a:r>
            <a:endParaRPr sz="33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738375" y="4673650"/>
            <a:ext cx="57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(zero)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Assignment Requirement</a:t>
            </a:r>
            <a:r>
              <a:rPr lang="zh-TW" dirty="0"/>
              <a:t>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Google Shape;70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25000" lnSpcReduction="2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6600" dirty="0"/>
                  <a:t>Your program will take</a:t>
                </a:r>
                <a:r>
                  <a:rPr lang="zh-TW" sz="6600" dirty="0"/>
                  <a:t> a bunch of string arrays </a:t>
                </a:r>
                <a:r>
                  <a:rPr lang="en-US" altLang="zh-TW" sz="6600" dirty="0"/>
                  <a:t>as input</a:t>
                </a:r>
                <a:r>
                  <a:rPr lang="zh-TW" sz="6600" dirty="0"/>
                  <a:t>.</a:t>
                </a:r>
                <a:endParaRPr sz="6600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altLang="zh-TW" sz="6600" dirty="0"/>
                  <a:t>Please</a:t>
                </a:r>
                <a:r>
                  <a:rPr lang="zh-TW" sz="6600" dirty="0"/>
                  <a:t> determine whether </a:t>
                </a:r>
                <a:r>
                  <a:rPr lang="en-US" altLang="zh-TW" sz="6600" dirty="0"/>
                  <a:t>a given</a:t>
                </a:r>
                <a:r>
                  <a:rPr lang="zh-TW" sz="6600" dirty="0"/>
                  <a:t> array </a:t>
                </a:r>
                <a:r>
                  <a:rPr lang="en-US" altLang="zh-TW" sz="6600" dirty="0"/>
                  <a:t>comes from</a:t>
                </a:r>
                <a:r>
                  <a:rPr lang="zh-TW" sz="6600" dirty="0"/>
                  <a:t> {0</a:t>
                </a:r>
                <a:r>
                  <a:rPr lang="zh-TW" sz="6600" baseline="30000" dirty="0"/>
                  <a:t>k</a:t>
                </a:r>
                <a:r>
                  <a:rPr lang="zh-TW" sz="6600" dirty="0"/>
                  <a:t>1</a:t>
                </a:r>
                <a:r>
                  <a:rPr lang="zh-TW" sz="6600" baseline="30000" dirty="0"/>
                  <a:t>k</a:t>
                </a:r>
                <a:r>
                  <a:rPr lang="zh-TW" sz="6600" dirty="0"/>
                  <a:t> </a:t>
                </a:r>
                <a:r>
                  <a:rPr lang="en-US" altLang="zh-TW" sz="6600" dirty="0"/>
                  <a:t>| k </a:t>
                </a:r>
                <a14:m>
                  <m:oMath xmlns:m="http://schemas.openxmlformats.org/officeDocument/2006/math">
                    <m:r>
                      <a:rPr lang="en-US" altLang="zh-TW" sz="6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6600" dirty="0"/>
                  <a:t> Z</a:t>
                </a:r>
                <a:r>
                  <a:rPr lang="en-US" altLang="zh-TW" sz="6600" baseline="30000" dirty="0"/>
                  <a:t>+</a:t>
                </a:r>
                <a:r>
                  <a:rPr lang="en-US" altLang="zh-TW" sz="6600" dirty="0"/>
                  <a:t> </a:t>
                </a:r>
                <a:r>
                  <a:rPr lang="zh-TW" sz="6600" dirty="0"/>
                  <a:t>}</a:t>
                </a:r>
                <a:endParaRPr sz="6600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zh-TW" sz="6600" dirty="0"/>
                  <a:t>( </a:t>
                </a:r>
                <a:r>
                  <a:rPr lang="en-US" altLang="zh-TW" sz="6600" dirty="0"/>
                  <a:t>the </a:t>
                </a:r>
                <a:r>
                  <a:rPr lang="zh-TW" sz="6600" dirty="0"/>
                  <a:t>input </a:t>
                </a:r>
                <a:r>
                  <a:rPr lang="en-US" altLang="zh-TW" sz="6600" dirty="0"/>
                  <a:t>arrays do</a:t>
                </a:r>
                <a:r>
                  <a:rPr lang="zh-TW" sz="6600" dirty="0"/>
                  <a:t> not </a:t>
                </a:r>
                <a:r>
                  <a:rPr lang="en-US" altLang="zh-TW" sz="6600" dirty="0"/>
                  <a:t>contain</a:t>
                </a:r>
                <a:r>
                  <a:rPr lang="zh-TW" sz="6600" dirty="0"/>
                  <a:t> empty string and non 0,1 characters)</a:t>
                </a:r>
                <a:endParaRPr sz="6600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275"/>
                  <a:buFont typeface="Arial"/>
                  <a:buNone/>
                </a:pPr>
                <a:endParaRPr sz="6600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altLang="zh-TW" sz="6600" dirty="0"/>
                  <a:t>For example,</a:t>
                </a:r>
              </a:p>
              <a:p>
                <a:pPr marL="0" lvl="0" indent="0" algn="l" rtl="0">
                  <a:lnSpc>
                    <a:spcPct val="15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altLang="zh-TW" sz="6600" dirty="0"/>
                  <a:t>      </a:t>
                </a:r>
                <a:r>
                  <a:rPr lang="zh-TW" sz="6600" dirty="0"/>
                  <a:t>  1.Input: ["0011",”00111” ] , Output: [true,false]</a:t>
                </a:r>
                <a:endParaRPr sz="6600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zh-TW" altLang="en-US" sz="6600" dirty="0"/>
                  <a:t>        </a:t>
                </a:r>
                <a:r>
                  <a:rPr lang="zh-TW" sz="6600" dirty="0"/>
                  <a:t>2.Input: ["01",”1100” ,”1111”] , Output: [true,false,false]</a:t>
                </a:r>
                <a:endParaRPr sz="6600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sz="6600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zh-TW" sz="6600" dirty="0"/>
                  <a:t>Abstract class:</a:t>
                </a:r>
                <a:r>
                  <a:rPr lang="zh-TW" dirty="0"/>
                  <a:t>	</a:t>
                </a:r>
                <a:endParaRPr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0" name="Google Shape;70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7" b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4625" y="4419437"/>
            <a:ext cx="4025785" cy="5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164</Words>
  <Application>Microsoft Office PowerPoint</Application>
  <PresentationFormat>如螢幕大小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Consolas</vt:lpstr>
      <vt:lpstr>Simple Light</vt:lpstr>
      <vt:lpstr> HW3:One 0K Rock</vt:lpstr>
      <vt:lpstr>Assignment Requirement: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HW4:One 0K Rock</dc:title>
  <cp:lastModifiedBy>子安 林</cp:lastModifiedBy>
  <cp:revision>5</cp:revision>
  <dcterms:modified xsi:type="dcterms:W3CDTF">2023-03-08T06:01:21Z</dcterms:modified>
</cp:coreProperties>
</file>