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5176" autoAdjust="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Easter egg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58d70db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58d70db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3596750"/>
            <a:ext cx="9088200" cy="161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0" y="3596750"/>
            <a:ext cx="9088200" cy="1613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66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966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250" dirty="0">
                <a:latin typeface="Consolas"/>
                <a:ea typeface="Consolas"/>
                <a:cs typeface="Consolas"/>
                <a:sym typeface="Consolas"/>
              </a:rPr>
              <a:t>HW</a:t>
            </a:r>
            <a:r>
              <a:rPr lang="en-US" altLang="zh-TW" sz="6250" dirty="0"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zh-TW" sz="625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altLang="zh-TW" sz="6250" dirty="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zh-TW" altLang="en-US" sz="625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TW" sz="6250" dirty="0">
                <a:latin typeface="Consolas"/>
                <a:ea typeface="Consolas"/>
                <a:cs typeface="Consolas"/>
                <a:sym typeface="Consolas"/>
              </a:rPr>
              <a:t>am Elon ma</a:t>
            </a:r>
            <a:endParaRPr sz="33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288809-5D04-400C-A14B-234E2CD7B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624" y="515001"/>
            <a:ext cx="3238952" cy="29436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D0B7FC0-FA9D-422E-8165-99651A2EC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683" y="5674"/>
            <a:ext cx="5538833" cy="3590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Assignment Requirement</a:t>
            </a:r>
            <a:r>
              <a:rPr lang="zh-TW" dirty="0"/>
              <a:t>: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600" dirty="0"/>
              <a:t>Your program will</a:t>
            </a:r>
            <a:r>
              <a:rPr lang="zh-TW" sz="6600" dirty="0"/>
              <a:t> </a:t>
            </a:r>
            <a:r>
              <a:rPr lang="en-US" altLang="zh-TW" sz="6600" dirty="0"/>
              <a:t>compute how to gain profit as much as you can.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600" dirty="0"/>
              <a:t>The input array contains the doge coin prices for each day, and in this task you need to select a day to buy the doge coin and another day to sell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600" dirty="0"/>
              <a:t>( the input arrays will not be empty)</a:t>
            </a:r>
            <a:endParaRPr sz="660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sz="6600" dirty="0"/>
              <a:t>For example,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sz="6600" dirty="0"/>
              <a:t>      </a:t>
            </a:r>
            <a:r>
              <a:rPr lang="zh-TW" sz="6600" dirty="0"/>
              <a:t>  1.Input: [</a:t>
            </a:r>
            <a:r>
              <a:rPr lang="en-US" altLang="zh-TW" sz="6600" dirty="0"/>
              <a:t>7,1,5,3,6</a:t>
            </a:r>
            <a:r>
              <a:rPr lang="zh-TW" sz="6600" dirty="0"/>
              <a:t>] , Output: </a:t>
            </a:r>
            <a:r>
              <a:rPr lang="en-US" altLang="zh-TW" sz="6600" dirty="0"/>
              <a:t>5</a:t>
            </a:r>
            <a:endParaRPr lang="en-US" sz="660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sz="6600" dirty="0"/>
              <a:t>        2.Input: [7,6,4,3,1] , Output: 0</a:t>
            </a:r>
            <a:endParaRPr lang="en-US" sz="6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6600" dirty="0"/>
              <a:t>Abstract class:</a:t>
            </a:r>
            <a:r>
              <a:rPr lang="zh-TW" dirty="0"/>
              <a:t>	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A5A1A24-9BFD-4BB5-BFF3-C646B4F1C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704" y="3991025"/>
            <a:ext cx="3782452" cy="8441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101</Words>
  <Application>Microsoft Office PowerPoint</Application>
  <PresentationFormat>如螢幕大小 (16:9)</PresentationFormat>
  <Paragraphs>12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Arial</vt:lpstr>
      <vt:lpstr>Consolas</vt:lpstr>
      <vt:lpstr>Simple Light</vt:lpstr>
      <vt:lpstr>  HW4:I am Elon ma</vt:lpstr>
      <vt:lpstr>Assignment Requirement: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HW4:One 0K Rock</dc:title>
  <cp:lastModifiedBy>子安 林</cp:lastModifiedBy>
  <cp:revision>13</cp:revision>
  <dcterms:modified xsi:type="dcterms:W3CDTF">2023-03-14T14:43:44Z</dcterms:modified>
</cp:coreProperties>
</file>