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647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Easter egg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7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3596750"/>
            <a:ext cx="9088200" cy="161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3596750"/>
            <a:ext cx="9088200" cy="161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966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HW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TW" sz="625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Win a little bit</a:t>
            </a:r>
            <a:endParaRPr sz="33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CE3BC-0550-4432-9497-DE96FAD3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18" y="0"/>
            <a:ext cx="5026364" cy="35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Requirement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" y="1017725"/>
            <a:ext cx="9009621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dirty="0"/>
              <a:t>在一列戰士當中每個人都有不同的強度排名</a:t>
            </a:r>
            <a:r>
              <a:rPr lang="en-US" altLang="zh-TW" sz="6600" dirty="0"/>
              <a:t>(input)</a:t>
            </a:r>
            <a:r>
              <a:rPr lang="zh-TW" altLang="en-US" sz="6600" dirty="0"/>
              <a:t>， 國王讓他們排隊領賞金，每個戰士只知道自己前後兩位的排名，他們只要知道自己賞金比隔壁排名低的還要多就好</a:t>
            </a:r>
            <a:r>
              <a:rPr lang="en-US" altLang="zh-TW" sz="6600" dirty="0"/>
              <a:t>(</a:t>
            </a:r>
            <a:r>
              <a:rPr lang="zh-TW" altLang="en-US" sz="6600" dirty="0"/>
              <a:t>最少一塊錢</a:t>
            </a:r>
            <a:r>
              <a:rPr lang="en-US" altLang="zh-TW" sz="6600" dirty="0"/>
              <a:t>)</a:t>
            </a:r>
            <a:r>
              <a:rPr lang="zh-TW" altLang="en-US" sz="6600" dirty="0"/>
              <a:t>，而相同排名且在隔壁的賞金應該要一樣，請為國王找出發放最少的賞金量。</a:t>
            </a:r>
            <a:endParaRPr lang="en-US" altLang="zh-TW" sz="6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( the input arrays will not be empty)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Input</a:t>
            </a:r>
            <a:r>
              <a:rPr lang="zh-TW" altLang="en-US" sz="6600" dirty="0"/>
              <a:t>：</a:t>
            </a:r>
            <a:r>
              <a:rPr lang="en-US" altLang="zh-TW" sz="6600" dirty="0"/>
              <a:t>int array	Output</a:t>
            </a:r>
            <a:r>
              <a:rPr lang="zh-TW" altLang="en-US" sz="6600" dirty="0"/>
              <a:t>：</a:t>
            </a:r>
            <a:r>
              <a:rPr lang="en-US" altLang="zh-TW" sz="6600" dirty="0"/>
              <a:t>int</a:t>
            </a:r>
            <a:endParaRPr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sz="6600" dirty="0"/>
              <a:t>範例：</a:t>
            </a:r>
            <a:endParaRPr lang="en-US" altLang="zh-TW"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</a:t>
            </a:r>
            <a:r>
              <a:rPr lang="zh-TW" sz="6600" dirty="0"/>
              <a:t>  1.Input: [</a:t>
            </a:r>
            <a:r>
              <a:rPr lang="en-US" altLang="zh-TW" sz="6600" dirty="0"/>
              <a:t>1,0,2</a:t>
            </a:r>
            <a:r>
              <a:rPr lang="zh-TW" sz="6600" dirty="0"/>
              <a:t>] , Output: </a:t>
            </a:r>
            <a:r>
              <a:rPr lang="en-US" altLang="zh-TW" sz="6600" dirty="0"/>
              <a:t>5      explanation</a:t>
            </a:r>
            <a:r>
              <a:rPr lang="zh-TW" altLang="en-US" sz="6600" dirty="0"/>
              <a:t>：</a:t>
            </a:r>
            <a:r>
              <a:rPr lang="en-US" altLang="zh-TW" sz="6600" dirty="0"/>
              <a:t>each strength of worriers can be</a:t>
            </a:r>
            <a:r>
              <a:rPr lang="zh-TW" altLang="en-US" sz="6600" dirty="0"/>
              <a:t> </a:t>
            </a:r>
            <a:r>
              <a:rPr lang="en-US" altLang="zh-TW" sz="6600" dirty="0"/>
              <a:t>[2,1,2]</a:t>
            </a:r>
            <a:endParaRPr lang="en-US" sz="66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6600" dirty="0"/>
              <a:t>        2.Input: [1,2,2] , Output: 5      explanation</a:t>
            </a:r>
            <a:r>
              <a:rPr lang="zh-TW" altLang="en-US" sz="6600" dirty="0"/>
              <a:t>：</a:t>
            </a:r>
            <a:r>
              <a:rPr lang="en-US" altLang="zh-TW" sz="6600" dirty="0"/>
              <a:t>each strength of worriers can be</a:t>
            </a:r>
            <a:r>
              <a:rPr lang="zh-TW" altLang="en-US" sz="6600" dirty="0"/>
              <a:t> </a:t>
            </a:r>
            <a:r>
              <a:rPr lang="en-US" altLang="zh-TW" sz="6600" dirty="0"/>
              <a:t>[1,2,2]</a:t>
            </a: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TW"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600" dirty="0"/>
              <a:t>Abstract class:</a:t>
            </a:r>
            <a:r>
              <a:rPr lang="zh-TW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E1AF8-E5E6-49A4-8AE9-C827E44E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20" y="4053167"/>
            <a:ext cx="3644266" cy="899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2FFCF407-6C87-49A6-B64A-CB9D7B8F850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088200" cy="520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3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758881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sz="6600" dirty="0"/>
              <a:t>範例：</a:t>
            </a:r>
            <a:endParaRPr lang="en-US" altLang="zh-TW"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</a:t>
            </a:r>
            <a:r>
              <a:rPr lang="zh-TW" sz="6600" dirty="0"/>
              <a:t>  1.Input: [</a:t>
            </a:r>
            <a:r>
              <a:rPr lang="en-US" altLang="zh-TW" sz="6600" dirty="0"/>
              <a:t>0,1,3,3,5,2</a:t>
            </a:r>
            <a:r>
              <a:rPr lang="zh-TW" sz="6600" dirty="0"/>
              <a:t>] , Output: </a:t>
            </a:r>
            <a:r>
              <a:rPr lang="en-US" altLang="zh-TW" sz="6600" dirty="0"/>
              <a:t>14      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	explanation</a:t>
            </a:r>
            <a:r>
              <a:rPr lang="zh-TW" altLang="en-US" sz="6600" dirty="0"/>
              <a:t>：</a:t>
            </a:r>
            <a:r>
              <a:rPr lang="en-US" altLang="zh-TW" sz="6600" dirty="0"/>
              <a:t>each strength of worriers can be [1,2,3,3,4,1]</a:t>
            </a:r>
            <a:endParaRPr lang="en-US" sz="66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6600" dirty="0"/>
              <a:t>        2.Input: [2,5,1,6,4,8] , Output: 9    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6600" dirty="0"/>
              <a:t>	explanation</a:t>
            </a:r>
            <a:r>
              <a:rPr lang="zh-TW" altLang="en-US" sz="6600" dirty="0"/>
              <a:t>：</a:t>
            </a:r>
            <a:r>
              <a:rPr lang="en-US" altLang="zh-TW" sz="6600" dirty="0"/>
              <a:t>each strength of worriers can be [1,2,1,2,1,2]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950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212</Words>
  <Application>Microsoft Office PowerPoint</Application>
  <PresentationFormat>如螢幕大小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Consolas</vt:lpstr>
      <vt:lpstr>Times New Roman</vt:lpstr>
      <vt:lpstr>Simple Light</vt:lpstr>
      <vt:lpstr>  HW5:Win a little bit</vt:lpstr>
      <vt:lpstr>Assignment Requirement:</vt:lpstr>
      <vt:lpstr>More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HW4:One 0K Rock</dc:title>
  <cp:lastModifiedBy>子安 林</cp:lastModifiedBy>
  <cp:revision>42</cp:revision>
  <dcterms:modified xsi:type="dcterms:W3CDTF">2023-03-23T17:35:12Z</dcterms:modified>
</cp:coreProperties>
</file>