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9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10FBE-5405-49BB-B9A9-5AC953F98BDC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17F-51E5-471C-B61E-291F68583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1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按一下以新增備忘稿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https://www.youtube.com/watch?v=5-SBT9AnVdk&amp;ab_channel=youngJU_themuze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FB17F-51E5-471C-B61E-291F685834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9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75" y="3806275"/>
            <a:ext cx="9685268" cy="2387600"/>
          </a:xfrm>
        </p:spPr>
        <p:txBody>
          <a:bodyPr/>
          <a:lstStyle/>
          <a:p>
            <a:r>
              <a:rPr lang="en-US" altLang="zh-TW" dirty="0"/>
              <a:t>HW10_</a:t>
            </a:r>
            <a:r>
              <a:rPr lang="zh-TW" altLang="en-US" dirty="0"/>
              <a:t>買手機的要領</a:t>
            </a:r>
          </a:p>
        </p:txBody>
      </p:sp>
      <p:pic>
        <p:nvPicPr>
          <p:cNvPr id="1030" name="Picture 6" descr="megapx">
            <a:extLst>
              <a:ext uri="{FF2B5EF4-FFF2-40B4-BE49-F238E27FC236}">
                <a16:creationId xmlns:a16="http://schemas.microsoft.com/office/drawing/2014/main" id="{BFBB49FE-D4A2-43EB-9AB9-BC9A9F66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9" y="208723"/>
            <a:ext cx="5808741" cy="47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3CC0F71-B680-4830-A3D9-130309FB347D}"/>
              </a:ext>
            </a:extLst>
          </p:cNvPr>
          <p:cNvSpPr/>
          <p:nvPr/>
        </p:nvSpPr>
        <p:spPr>
          <a:xfrm>
            <a:off x="4124739" y="4412974"/>
            <a:ext cx="447261" cy="3677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28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小硯仔 想要買新手機，他受夠他用了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nokia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3310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了，小硯子為了預防自己哪天帶著智慧型手機闖蕩異世界，於是到處打聽甚麼樣的手機在進入異世界會獲得超強的能力，其中他打聽到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電池容量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電波訊號強度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是最重要的原件，請幫小硯子從一大堆的手機中篩選出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較好的手機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裡會有許多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會有兩個數字分別代表手機的電池容量與電波訊號強度，你的任務就是篩選出所有較好的手機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給定兩個物件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 =(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=(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Y</a:t>
            </a:r>
            <a:r>
              <a:rPr lang="en-US" altLang="zh-TW" sz="18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8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，則代表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1603307" y="46737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[[1,1],[2,4],[2,10],[5,4],[4,8],[5,5],[8,4],[10,2],[10,1]]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[[2,10],[4,8],[5,5],[8,4],[10,2]]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4871DE-13D9-4539-9C32-FBD1E31D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34" y="5221952"/>
            <a:ext cx="525853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6E3D-97F6-482D-86BA-B50EC02F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作業輸出更改注意事項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56BEB-C3D9-4ED6-83E1-1C6B7DB6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原先課堂中說明 </a:t>
            </a:r>
            <a:r>
              <a:rPr lang="en-US" altLang="zh-TW" dirty="0"/>
              <a:t>“</a:t>
            </a:r>
            <a:r>
              <a:rPr lang="zh-TW" altLang="en-US" dirty="0"/>
              <a:t>輸出不須按照順序</a:t>
            </a:r>
            <a:r>
              <a:rPr lang="en-US" altLang="zh-TW" dirty="0"/>
              <a:t>”</a:t>
            </a:r>
            <a:r>
              <a:rPr lang="zh-TW" altLang="en-US" dirty="0"/>
              <a:t>有誤，請改為依據原</a:t>
            </a:r>
            <a:r>
              <a:rPr lang="en-US" altLang="zh-TW" dirty="0"/>
              <a:t>input</a:t>
            </a:r>
            <a:r>
              <a:rPr lang="zh-TW" altLang="en-US" dirty="0"/>
              <a:t>出現順序輸出</a:t>
            </a:r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Example2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0898-59EE-4938-9A9A-6DA18E716689}"/>
              </a:ext>
            </a:extLst>
          </p:cNvPr>
          <p:cNvSpPr/>
          <p:nvPr/>
        </p:nvSpPr>
        <p:spPr>
          <a:xfrm>
            <a:off x="2206623" y="28072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[[1,1],[2,4],[2,10],[5,4],[4,8],[5,5],[8,4],[10,2],[10,1]]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20B432-49C0-45BA-A061-6F104D0005C8}"/>
              </a:ext>
            </a:extLst>
          </p:cNvPr>
          <p:cNvSpPr txBox="1"/>
          <p:nvPr/>
        </p:nvSpPr>
        <p:spPr>
          <a:xfrm>
            <a:off x="1615680" y="2807246"/>
            <a:ext cx="108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6E864-06F8-4B87-A85C-ACDC14252DE1}"/>
              </a:ext>
            </a:extLst>
          </p:cNvPr>
          <p:cNvSpPr/>
          <p:nvPr/>
        </p:nvSpPr>
        <p:spPr>
          <a:xfrm>
            <a:off x="2515284" y="353400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F6A5E7-34DA-4205-AE9F-BD3AC7B723B1}"/>
              </a:ext>
            </a:extLst>
          </p:cNvPr>
          <p:cNvSpPr txBox="1"/>
          <p:nvPr/>
        </p:nvSpPr>
        <p:spPr>
          <a:xfrm>
            <a:off x="1615680" y="3211083"/>
            <a:ext cx="502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[[2,10],[4,8],[5,5],[8,4],[10,2]]</a:t>
            </a:r>
          </a:p>
          <a:p>
            <a:r>
              <a:rPr lang="zh-TW" altLang="en-US" dirty="0"/>
              <a:t>錯誤</a:t>
            </a:r>
            <a:r>
              <a:rPr lang="en-US" altLang="zh-TW" dirty="0"/>
              <a:t>Output : [[10,2],[8,4],[5,5],[4,8],[2,10]]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0953AA-8AD6-41AC-9173-200C8A3B9B84}"/>
              </a:ext>
            </a:extLst>
          </p:cNvPr>
          <p:cNvSpPr/>
          <p:nvPr/>
        </p:nvSpPr>
        <p:spPr>
          <a:xfrm>
            <a:off x="2206623" y="46113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[[3,1],[4,5],[5,4],[2,11],[9,1]]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B9D2B9-B6C9-4F54-8BCD-74A64B871EBA}"/>
              </a:ext>
            </a:extLst>
          </p:cNvPr>
          <p:cNvSpPr txBox="1"/>
          <p:nvPr/>
        </p:nvSpPr>
        <p:spPr>
          <a:xfrm>
            <a:off x="1615680" y="4611300"/>
            <a:ext cx="108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00350F-4611-4453-9F5E-70699031DA27}"/>
              </a:ext>
            </a:extLst>
          </p:cNvPr>
          <p:cNvSpPr/>
          <p:nvPr/>
        </p:nvSpPr>
        <p:spPr>
          <a:xfrm>
            <a:off x="2515284" y="533805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3E860E-9BD1-4021-AE3E-BAC9BDA347C5}"/>
              </a:ext>
            </a:extLst>
          </p:cNvPr>
          <p:cNvSpPr txBox="1"/>
          <p:nvPr/>
        </p:nvSpPr>
        <p:spPr>
          <a:xfrm>
            <a:off x="1615680" y="5015137"/>
            <a:ext cx="502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 [[4,5],[5,4],[2,11],[9,1]]</a:t>
            </a:r>
          </a:p>
          <a:p>
            <a:r>
              <a:rPr lang="zh-TW" altLang="en-US" dirty="0"/>
              <a:t>錯誤</a:t>
            </a:r>
            <a:r>
              <a:rPr lang="en-US" altLang="zh-TW" dirty="0"/>
              <a:t>Output :[[2,11],[4,5],[5,4],[9,1]]</a:t>
            </a:r>
          </a:p>
        </p:txBody>
      </p:sp>
    </p:spTree>
    <p:extLst>
      <p:ext uri="{BB962C8B-B14F-4D97-AF65-F5344CB8AC3E}">
        <p14:creationId xmlns:p14="http://schemas.microsoft.com/office/powerpoint/2010/main" val="27165336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346</Words>
  <Application>Microsoft Office PowerPoint</Application>
  <PresentationFormat>寬螢幕</PresentationFormat>
  <Paragraphs>36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Calibri</vt:lpstr>
      <vt:lpstr>Calibri Light</vt:lpstr>
      <vt:lpstr>Times New Roman</vt:lpstr>
      <vt:lpstr>回顧</vt:lpstr>
      <vt:lpstr>HW10_買手機的要領</vt:lpstr>
      <vt:lpstr>Assignment Requirement:</vt:lpstr>
      <vt:lpstr>作業輸出更改注意事項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子安 林</cp:lastModifiedBy>
  <cp:revision>44</cp:revision>
  <dcterms:created xsi:type="dcterms:W3CDTF">2021-03-31T07:36:18Z</dcterms:created>
  <dcterms:modified xsi:type="dcterms:W3CDTF">2023-05-19T14:16:25Z</dcterms:modified>
</cp:coreProperties>
</file>