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5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9DE0F4B-D7BA-4933-8441-399333B87F4F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71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77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33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8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61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7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20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48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42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53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85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9DE0F4B-D7BA-4933-8441-399333B87F4F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08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9765C-D4CB-4E94-815B-685CCC423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5400" dirty="0">
                <a:solidFill>
                  <a:srgbClr val="080808"/>
                </a:solidFill>
              </a:rPr>
              <a:t>HW06_Median of arrays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6056AF-6794-4F89-8863-DEA571C8C4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80808"/>
                </a:solidFill>
              </a:rPr>
              <a:t>2023</a:t>
            </a:r>
            <a:r>
              <a:rPr lang="zh-TW" altLang="en-US" dirty="0">
                <a:solidFill>
                  <a:srgbClr val="080808"/>
                </a:solidFill>
              </a:rPr>
              <a:t> </a:t>
            </a:r>
            <a:r>
              <a:rPr lang="en-US" altLang="zh-TW" dirty="0">
                <a:solidFill>
                  <a:srgbClr val="080808"/>
                </a:solidFill>
              </a:rPr>
              <a:t>Algorithm</a:t>
            </a:r>
            <a:endParaRPr lang="zh-TW" altLang="en-US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23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6D5CB6-2911-4E30-9DF1-7E035361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Assignment Requirement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DAC6AA-E764-4755-9A94-62B6DD5CA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/>
              <a:t>Given you a </a:t>
            </a:r>
            <a:r>
              <a:rPr lang="en-US" altLang="zh-TW" sz="2400" b="1" dirty="0"/>
              <a:t>2-D array of integer arrays</a:t>
            </a:r>
            <a:r>
              <a:rPr lang="en-US" altLang="zh-TW" sz="2400" dirty="0"/>
              <a:t>.</a:t>
            </a:r>
          </a:p>
          <a:p>
            <a:pPr marL="0" indent="0">
              <a:buNone/>
            </a:pPr>
            <a:r>
              <a:rPr lang="en-US" altLang="zh-TW" sz="2400" dirty="0"/>
              <a:t>Each array in 2-D array must </a:t>
            </a:r>
            <a:r>
              <a:rPr lang="en-US" altLang="zh-TW" sz="2400" b="1" dirty="0"/>
              <a:t>be sorted</a:t>
            </a:r>
            <a:r>
              <a:rPr lang="en-US" altLang="zh-TW" sz="2400" dirty="0"/>
              <a:t>.</a:t>
            </a:r>
          </a:p>
          <a:p>
            <a:pPr marL="0" indent="0">
              <a:buNone/>
            </a:pPr>
            <a:r>
              <a:rPr lang="en-US" altLang="zh-TW" sz="2400" b="1" dirty="0"/>
              <a:t>Please find the median of all numbers in this 2-D array.</a:t>
            </a:r>
          </a:p>
          <a:p>
            <a:pPr marL="0" indent="0">
              <a:buNone/>
            </a:pPr>
            <a:r>
              <a:rPr lang="en-US" altLang="zh-TW" sz="2400" dirty="0"/>
              <a:t>And return the median as </a:t>
            </a:r>
            <a:r>
              <a:rPr lang="en-US" altLang="zh-TW" sz="2400" b="1" dirty="0"/>
              <a:t>double</a:t>
            </a:r>
            <a:r>
              <a:rPr lang="en-US" altLang="zh-TW" sz="2400" dirty="0"/>
              <a:t> type.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Notice! The length of array in 2-D array may be different.</a:t>
            </a:r>
            <a:endParaRPr lang="zh-TW" altLang="en-US" sz="24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1026" name="Picture 2" descr="How to Calculate Median Value in Python - Codingem">
            <a:extLst>
              <a:ext uri="{FF2B5EF4-FFF2-40B4-BE49-F238E27FC236}">
                <a16:creationId xmlns:a16="http://schemas.microsoft.com/office/drawing/2014/main" id="{FABC7877-D89B-40A6-B4D1-996CC7561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223" y="4773169"/>
            <a:ext cx="4343669" cy="193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60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1C1F8-FA02-4326-9537-D3BCE49C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01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02CBF3-E6D0-493B-AB64-4780D360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816220"/>
          </a:xfrm>
        </p:spPr>
        <p:txBody>
          <a:bodyPr>
            <a:normAutofit/>
          </a:bodyPr>
          <a:lstStyle/>
          <a:p>
            <a:r>
              <a:rPr lang="en-US" altLang="zh-TW" dirty="0"/>
              <a:t>Input: [[1, 3, 10], [-1, 5, 7], [-2, 5, 12]]</a:t>
            </a:r>
          </a:p>
          <a:p>
            <a:r>
              <a:rPr lang="en-US" altLang="zh-TW" dirty="0"/>
              <a:t>Output: 5.0</a:t>
            </a:r>
          </a:p>
          <a:p>
            <a:r>
              <a:rPr lang="en-US" altLang="zh-TW" dirty="0"/>
              <a:t>Explanation:</a:t>
            </a:r>
          </a:p>
          <a:p>
            <a:r>
              <a:rPr lang="en-US" altLang="zh-TW" sz="2000" dirty="0"/>
              <a:t>[[1, 3, 10], [-1, 5, 7], [-2, 5, 12]]</a:t>
            </a:r>
            <a:endParaRPr lang="zh-TW" altLang="en-US" sz="2000" dirty="0"/>
          </a:p>
          <a:p>
            <a:r>
              <a:rPr lang="en-US" altLang="zh-TW" dirty="0"/>
              <a:t>After concatenate and sort…</a:t>
            </a:r>
          </a:p>
          <a:p>
            <a:r>
              <a:rPr lang="en-US" altLang="zh-TW" sz="2000" dirty="0"/>
              <a:t>[-2, -1, 1, 3, </a:t>
            </a:r>
            <a:r>
              <a:rPr lang="en-US" altLang="zh-TW" sz="2000" dirty="0">
                <a:solidFill>
                  <a:srgbClr val="FF0000"/>
                </a:solidFill>
              </a:rPr>
              <a:t>5</a:t>
            </a:r>
            <a:r>
              <a:rPr lang="en-US" altLang="zh-TW" sz="2000" dirty="0"/>
              <a:t>, 5, 7, 10, 12]</a:t>
            </a:r>
          </a:p>
          <a:p>
            <a:r>
              <a:rPr lang="en-US" altLang="zh-TW" sz="2000" dirty="0"/>
              <a:t>Median = 5.0 (double)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2312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1C1F8-FA02-4326-9537-D3BCE49C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02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02CBF3-E6D0-493B-AB64-4780D360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816220"/>
          </a:xfrm>
        </p:spPr>
        <p:txBody>
          <a:bodyPr>
            <a:normAutofit/>
          </a:bodyPr>
          <a:lstStyle/>
          <a:p>
            <a:r>
              <a:rPr lang="en-US" altLang="zh-TW" dirty="0"/>
              <a:t>Input: [[3], [-1, 5], [-2, 5, 12]]</a:t>
            </a:r>
          </a:p>
          <a:p>
            <a:r>
              <a:rPr lang="en-US" altLang="zh-TW" dirty="0"/>
              <a:t>Output: 4.0</a:t>
            </a:r>
          </a:p>
          <a:p>
            <a:r>
              <a:rPr lang="en-US" altLang="zh-TW" dirty="0"/>
              <a:t>Explanation:</a:t>
            </a:r>
          </a:p>
          <a:p>
            <a:r>
              <a:rPr lang="en-US" altLang="zh-TW" sz="2000" dirty="0"/>
              <a:t>[[3], [-1, 5], [-2, 5, 12]]</a:t>
            </a:r>
          </a:p>
          <a:p>
            <a:r>
              <a:rPr lang="en-US" altLang="zh-TW" dirty="0"/>
              <a:t>After concatenate and sort…</a:t>
            </a:r>
          </a:p>
          <a:p>
            <a:r>
              <a:rPr lang="en-US" altLang="zh-TW" sz="2000" dirty="0"/>
              <a:t>[-2, -1, </a:t>
            </a:r>
            <a:r>
              <a:rPr lang="en-US" altLang="zh-TW" sz="2000" dirty="0">
                <a:solidFill>
                  <a:srgbClr val="FF0000"/>
                </a:solidFill>
              </a:rPr>
              <a:t>3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rgbClr val="FF0000"/>
                </a:solidFill>
              </a:rPr>
              <a:t>5</a:t>
            </a:r>
            <a:r>
              <a:rPr lang="en-US" altLang="zh-TW" sz="2000" dirty="0"/>
              <a:t>, 5, 12]</a:t>
            </a:r>
          </a:p>
          <a:p>
            <a:r>
              <a:rPr lang="en-US" altLang="zh-TW" sz="2000" dirty="0"/>
              <a:t>Median = (3+5)/2 = 4.0 (double)</a:t>
            </a:r>
            <a:endParaRPr lang="zh-TW" altLang="en-US" sz="2000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0976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E3ABD-4D25-4860-9966-C15E4FAA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Constraints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D5B2C1-977F-4EDD-818A-985BB902E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040152"/>
            <a:ext cx="9720073" cy="504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Please inherit from this abstract class: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34E43A7-9234-4102-BE9D-A484CD2E4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52" y="4508366"/>
            <a:ext cx="5478240" cy="7268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36ABED56-5E7D-45DE-89EB-A9E96D4384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4127" y="2205137"/>
                <a:ext cx="9720073" cy="1396482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buClrTx/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𝑎𝑟𝑟𝑎𝑦𝑠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𝑙𝑒𝑛𝑔𝑡h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algn="just">
                  <a:buClrTx/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𝑎𝑟𝑟𝑎𝑦𝑠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].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𝑙𝑒𝑛𝑔𝑡h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zh-TW" altLang="en-US" dirty="0"/>
              </a:p>
              <a:p>
                <a:pPr algn="just">
                  <a:buClrTx/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𝑎𝑟𝑟𝑎𝑦𝑠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zh-TW" alt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36ABED56-5E7D-45DE-89EB-A9E96D438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7" y="2205137"/>
                <a:ext cx="9720073" cy="1396482"/>
              </a:xfrm>
              <a:prstGeom prst="rect">
                <a:avLst/>
              </a:prstGeom>
              <a:blipFill>
                <a:blip r:embed="rId3"/>
                <a:stretch>
                  <a:fillRect l="-1191" t="-4367" b="-43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BAA0C5C3-4B7F-49AC-8ABE-C5A58CDF05A8}"/>
              </a:ext>
            </a:extLst>
          </p:cNvPr>
          <p:cNvSpPr txBox="1"/>
          <p:nvPr/>
        </p:nvSpPr>
        <p:spPr>
          <a:xfrm>
            <a:off x="1024127" y="5390443"/>
            <a:ext cx="5634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/>
              <a:t>Please name your class as </a:t>
            </a:r>
            <a:r>
              <a:rPr lang="en-US" altLang="zh-TW" sz="2200" b="1" dirty="0"/>
              <a:t>HW06_</a:t>
            </a:r>
            <a:r>
              <a:rPr lang="zh-TW" altLang="en-US" sz="2200" b="1" dirty="0"/>
              <a:t>學號</a:t>
            </a:r>
            <a:r>
              <a:rPr lang="en-US" altLang="zh-TW" sz="2200" b="1" dirty="0"/>
              <a:t>_</a:t>
            </a:r>
            <a:r>
              <a:rPr lang="zh-TW" altLang="en-US" sz="2200" b="1" dirty="0"/>
              <a:t>版本號</a:t>
            </a:r>
          </a:p>
        </p:txBody>
      </p:sp>
    </p:spTree>
    <p:extLst>
      <p:ext uri="{BB962C8B-B14F-4D97-AF65-F5344CB8AC3E}">
        <p14:creationId xmlns:p14="http://schemas.microsoft.com/office/powerpoint/2010/main" val="1349357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要素">
  <a:themeElements>
    <a:clrScheme name="要素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要素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要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163</TotalTime>
  <Words>260</Words>
  <Application>Microsoft Office PowerPoint</Application>
  <PresentationFormat>寬螢幕</PresentationFormat>
  <Paragraphs>30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Arial</vt:lpstr>
      <vt:lpstr>Cambria Math</vt:lpstr>
      <vt:lpstr>Tw Cen MT</vt:lpstr>
      <vt:lpstr>Tw Cen MT Condensed</vt:lpstr>
      <vt:lpstr>Wingdings 3</vt:lpstr>
      <vt:lpstr>要素</vt:lpstr>
      <vt:lpstr>HW06_Median of arrays</vt:lpstr>
      <vt:lpstr>Assignment Requirement</vt:lpstr>
      <vt:lpstr>Example 01</vt:lpstr>
      <vt:lpstr>Example 02</vt:lpstr>
      <vt:lpstr>Constraints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HW06_Median of arrays</dc:title>
  <dc:creator>尚軒 江</dc:creator>
  <cp:lastModifiedBy>子安 林</cp:lastModifiedBy>
  <cp:revision>13</cp:revision>
  <dcterms:created xsi:type="dcterms:W3CDTF">2022-03-25T06:42:50Z</dcterms:created>
  <dcterms:modified xsi:type="dcterms:W3CDTF">2023-03-29T07:09:54Z</dcterms:modified>
</cp:coreProperties>
</file>