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A189F-EE6F-493B-A18B-60DD799E6DBC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B268-2DB9-4E48-ACE7-6F14F2612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8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shorts/GYpADJWxNp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2524"/>
            <a:ext cx="9144000" cy="1395321"/>
          </a:xfrm>
        </p:spPr>
        <p:txBody>
          <a:bodyPr/>
          <a:lstStyle/>
          <a:p>
            <a:r>
              <a:rPr lang="en-US" altLang="zh-TW"/>
              <a:t>HW08: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我推的孩子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7092F0-B746-4307-A0D4-EF1D8F89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21" y="0"/>
            <a:ext cx="7110958" cy="5400508"/>
          </a:xfrm>
          <a:prstGeom prst="rect">
            <a:avLst/>
          </a:prstGeom>
        </p:spPr>
      </p:pic>
      <p:pic>
        <p:nvPicPr>
          <p:cNvPr id="6" name="圖片 5">
            <a:hlinkClick r:id="rId4"/>
            <a:extLst>
              <a:ext uri="{FF2B5EF4-FFF2-40B4-BE49-F238E27FC236}">
                <a16:creationId xmlns:a16="http://schemas.microsoft.com/office/drawing/2014/main" id="{B7CFE8FA-57FF-4EEE-8885-7F7790B33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599" y="-6882426"/>
            <a:ext cx="568721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0534 1.074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5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38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在一個晴朗的午後，晴晴推著坐在輪椅上的小旻去太魯閣散步，但太魯閣到處都是峽谷，晴晴跟小旻決定找一塊最大的地方散步，假設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代表峽谷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代表陸地，我們的目標即是要找一塊最大的連通土地</a:t>
            </a:r>
            <a:r>
              <a:rPr lang="zh-TW" altLang="en-US" sz="2400" dirty="0">
                <a:latin typeface="細明體-ExtB" panose="02020500000000000000" pitchFamily="18" charset="-120"/>
                <a:ea typeface="細明體-ExtB" panose="02020500000000000000" pitchFamily="18" charset="-120"/>
              </a:rPr>
              <a:t>。</a:t>
            </a:r>
            <a:endParaRPr lang="en-US" altLang="zh-TW" sz="2400" dirty="0">
              <a:latin typeface="細明體-ExtB" panose="02020500000000000000" pitchFamily="18" charset="-120"/>
              <a:ea typeface="細明體-ExtB" panose="02020500000000000000" pitchFamily="18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latin typeface="細明體-ExtB" panose="02020500000000000000" pitchFamily="18" charset="-120"/>
              <a:ea typeface="細明體-ExtB" panose="02020500000000000000" pitchFamily="18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latin typeface="細明體-ExtB" panose="02020500000000000000" pitchFamily="18" charset="-120"/>
              <a:ea typeface="細明體-ExtB" panose="02020500000000000000" pitchFamily="18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dirty="0">
                <a:latin typeface="細明體-ExtB" panose="02020500000000000000" pitchFamily="18" charset="-120"/>
                <a:ea typeface="細明體-ExtB" panose="02020500000000000000" pitchFamily="18" charset="-120"/>
              </a:rPr>
              <a:t>範例</a:t>
            </a:r>
            <a:r>
              <a:rPr lang="en-US" altLang="zh-TW" sz="2400" dirty="0">
                <a:latin typeface="細明體-ExtB" panose="02020500000000000000" pitchFamily="18" charset="-120"/>
                <a:ea typeface="細明體-ExtB" panose="02020500000000000000" pitchFamily="18" charset="-120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{{0,1,1},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	{1,0,1},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	{0,1,1}}  	output: 5</a:t>
            </a: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F86A0-28ED-48AE-B424-6BEC2B3506EF}"/>
              </a:ext>
            </a:extLst>
          </p:cNvPr>
          <p:cNvSpPr/>
          <p:nvPr/>
        </p:nvSpPr>
        <p:spPr>
          <a:xfrm>
            <a:off x="5744591" y="4911059"/>
            <a:ext cx="151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Abstract class: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78039D1-4AB0-4244-9400-033B7965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10" y="4728961"/>
            <a:ext cx="4858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95</Words>
  <Application>Microsoft Office PowerPoint</Application>
  <PresentationFormat>寬螢幕</PresentationFormat>
  <Paragraphs>12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細明體-ExtB</vt:lpstr>
      <vt:lpstr>微軟正黑體</vt:lpstr>
      <vt:lpstr>Arial</vt:lpstr>
      <vt:lpstr>Calibri</vt:lpstr>
      <vt:lpstr>Calibri Light</vt:lpstr>
      <vt:lpstr>Office 佈景主題</vt:lpstr>
      <vt:lpstr>HW08:我推的孩子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子安 林</cp:lastModifiedBy>
  <cp:revision>33</cp:revision>
  <dcterms:created xsi:type="dcterms:W3CDTF">2021-03-30T09:03:06Z</dcterms:created>
  <dcterms:modified xsi:type="dcterms:W3CDTF">2023-05-03T05:08:41Z</dcterms:modified>
</cp:coreProperties>
</file>