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882" autoAdjust="0"/>
  </p:normalViewPr>
  <p:slideViewPr>
    <p:cSldViewPr snapToGrid="0">
      <p:cViewPr>
        <p:scale>
          <a:sx n="106" d="100"/>
          <a:sy n="106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A189F-EE6F-493B-A18B-60DD799E6DBC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B268-2DB9-4E48-ACE7-6F14F2612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68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24.137208</a:t>
            </a:r>
          </a:p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121.275960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B268-2DB9-4E48-ACE7-6F14F26127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24.137208</a:t>
            </a:r>
          </a:p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121.275960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B268-2DB9-4E48-ACE7-6F14F26127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146"/>
            <a:ext cx="9144000" cy="2387600"/>
          </a:xfrm>
        </p:spPr>
        <p:txBody>
          <a:bodyPr/>
          <a:lstStyle/>
          <a:p>
            <a:r>
              <a:rPr lang="en-US" altLang="zh-TW" dirty="0"/>
              <a:t>HW07:</a:t>
            </a:r>
            <a:r>
              <a:rPr lang="zh-TW" altLang="en-US" dirty="0"/>
              <a:t>觀星</a:t>
            </a:r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38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天阿軒吃完晚餐想找個地方休閒一下，於是阿軒騎車載他的女朋友去武嶺看星星，躺在地板上的阿軒發現天空可以視作為一個二維空間，每個星星都可以用一個二維座標來表示，阿軒想找找看這座星空裡是不是有三顆星星在同一條線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{{1,2},{1,3},{1,4}}  	output: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{{0,0},{1,0},{1,1},{0,1}}  output: false</a:t>
            </a:r>
            <a:endParaRPr lang="zh-TW" alt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2C7161-D19C-46C8-A23E-C25109E4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294" y="4828988"/>
            <a:ext cx="3915321" cy="5334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AF86A0-28ED-48AE-B424-6BEC2B3506EF}"/>
              </a:ext>
            </a:extLst>
          </p:cNvPr>
          <p:cNvSpPr/>
          <p:nvPr/>
        </p:nvSpPr>
        <p:spPr>
          <a:xfrm>
            <a:off x="5744591" y="4911059"/>
            <a:ext cx="151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Abstract class: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486EFF1-4675-478A-8F14-664C81E47FC3}"/>
              </a:ext>
            </a:extLst>
          </p:cNvPr>
          <p:cNvGrpSpPr/>
          <p:nvPr/>
        </p:nvGrpSpPr>
        <p:grpSpPr>
          <a:xfrm>
            <a:off x="2052288" y="4345103"/>
            <a:ext cx="3397950" cy="2034717"/>
            <a:chOff x="3508879" y="3383409"/>
            <a:chExt cx="3397950" cy="203471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BC85901-C41F-428F-98E3-DEA271A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8879" y="3566470"/>
              <a:ext cx="3397950" cy="1851656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3D1555A-1EA2-4259-B7AE-748EBA397329}"/>
                </a:ext>
              </a:extLst>
            </p:cNvPr>
            <p:cNvGrpSpPr/>
            <p:nvPr/>
          </p:nvGrpSpPr>
          <p:grpSpPr>
            <a:xfrm>
              <a:off x="4915651" y="3383409"/>
              <a:ext cx="491993" cy="366121"/>
              <a:chOff x="4915651" y="3383409"/>
              <a:chExt cx="491993" cy="36612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5B12746-4BA8-4DBE-8AB1-5E1230D8DB5E}"/>
                  </a:ext>
                </a:extLst>
              </p:cNvPr>
              <p:cNvSpPr/>
              <p:nvPr/>
            </p:nvSpPr>
            <p:spPr>
              <a:xfrm>
                <a:off x="4915651" y="3437474"/>
                <a:ext cx="292203" cy="2729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9176BC5-13D9-4CDE-B862-FC9B46E7407F}"/>
                  </a:ext>
                </a:extLst>
              </p:cNvPr>
              <p:cNvSpPr txBox="1"/>
              <p:nvPr/>
            </p:nvSpPr>
            <p:spPr>
              <a:xfrm>
                <a:off x="4967099" y="3383409"/>
                <a:ext cx="440545" cy="3661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958789" y="4911059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125</Words>
  <Application>Microsoft Office PowerPoint</Application>
  <PresentationFormat>寬螢幕</PresentationFormat>
  <Paragraphs>16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Roboto</vt:lpstr>
      <vt:lpstr>Office 佈景主題</vt:lpstr>
      <vt:lpstr>HW07:觀星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子安 林</cp:lastModifiedBy>
  <cp:revision>17</cp:revision>
  <dcterms:created xsi:type="dcterms:W3CDTF">2021-03-30T09:03:06Z</dcterms:created>
  <dcterms:modified xsi:type="dcterms:W3CDTF">2023-04-26T05:01:31Z</dcterms:modified>
</cp:coreProperties>
</file>