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50" y="7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9/8/2024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9/8/2024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9/8/2024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COD-A-FESTX 2.0</a:t>
            </a:r>
            <a:endParaRPr lang="en-IN" sz="4000" b="1" dirty="0">
              <a:solidFill>
                <a:schemeClr val="tx2"/>
              </a:solidFill>
              <a:latin typeface="Garamond" panose="02020404030301010803" pitchFamily="18" charset="0"/>
            </a:endParaRPr>
          </a:p>
        </p:txBody>
      </p:sp>
      <p:sp>
        <p:nvSpPr>
          <p:cNvPr id="10" name="TextBox 9"/>
          <p:cNvSpPr txBox="1"/>
          <p:nvPr/>
        </p:nvSpPr>
        <p:spPr>
          <a:xfrm>
            <a:off x="331286" y="2076450"/>
            <a:ext cx="5924550" cy="3209340"/>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 Making basic services more accessible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ID-41</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a:t>
            </a:r>
            <a:r>
              <a:rPr lang="en-US" sz="2400" b="1">
                <a:latin typeface="Arial" panose="020B0604020202020204" pitchFamily="34" charset="0"/>
                <a:cs typeface="Arial" panose="020B0604020202020204" pitchFamily="34" charset="0"/>
              </a:rPr>
              <a:t>Code  Crusher</a:t>
            </a:r>
            <a:endParaRPr lang="en-IN" sz="2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C8F3E98-BF63-18BC-FD98-C433ECF2BCAA}"/>
              </a:ext>
            </a:extLst>
          </p:cNvPr>
          <p:cNvPicPr>
            <a:picLocks noChangeAspect="1"/>
          </p:cNvPicPr>
          <p:nvPr/>
        </p:nvPicPr>
        <p:blipFill>
          <a:blip r:embed="rId2"/>
          <a:stretch>
            <a:fillRect/>
          </a:stretch>
        </p:blipFill>
        <p:spPr>
          <a:xfrm>
            <a:off x="8864156" y="208651"/>
            <a:ext cx="2862457" cy="5041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 y="2064921"/>
            <a:ext cx="12191999" cy="2431435"/>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 (Describe your Idea/Solution/Prototype)</a:t>
            </a:r>
            <a:endParaRPr lang="en-US" sz="32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a:p>
            <a:pPr marL="342900" indent="-342900">
              <a:buFont typeface="Arial" panose="020B0604020202020204" pitchFamily="34" charset="0"/>
              <a:buChar char="•"/>
            </a:pPr>
            <a:r>
              <a:rPr lang="en-US" sz="2000" u="sng" dirty="0">
                <a:solidFill>
                  <a:schemeClr val="tx2"/>
                </a:solidFill>
                <a:latin typeface="Arial" pitchFamily="34" charset="0"/>
                <a:cs typeface="Arial" pitchFamily="34" charset="0"/>
              </a:rPr>
              <a:t>Building a full stack app that let the normal people like electrician , mechanic building online their  presence where people can request for services</a:t>
            </a:r>
          </a:p>
          <a:p>
            <a:pPr marL="342900" indent="-342900">
              <a:buFont typeface="Arial" panose="020B0604020202020204" pitchFamily="34" charset="0"/>
              <a:buChar char="•"/>
            </a:pPr>
            <a:r>
              <a:rPr lang="en-US" sz="2000" u="sng" dirty="0">
                <a:solidFill>
                  <a:schemeClr val="tx2"/>
                </a:solidFill>
                <a:latin typeface="Arial" pitchFamily="34" charset="0"/>
                <a:cs typeface="Arial" pitchFamily="34" charset="0"/>
              </a:rPr>
              <a:t>This develops a healthy competition and provide a great variety of choices with ratings so that people can choose best and affordable services</a:t>
            </a:r>
          </a:p>
          <a:p>
            <a:pPr marL="342900" indent="-342900">
              <a:buFont typeface="Arial" panose="020B0604020202020204" pitchFamily="34" charset="0"/>
              <a:buChar char="•"/>
            </a:pPr>
            <a:r>
              <a:rPr lang="en-US" sz="2000" u="sng" dirty="0">
                <a:solidFill>
                  <a:schemeClr val="tx2"/>
                </a:solidFill>
                <a:latin typeface="Arial" pitchFamily="34" charset="0"/>
                <a:cs typeface="Arial" pitchFamily="34" charset="0"/>
              </a:rPr>
              <a:t> </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176981" y="2543485"/>
            <a:ext cx="11828205" cy="4401205"/>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800" dirty="0">
                <a:latin typeface="Arial" pitchFamily="34" charset="0"/>
                <a:cs typeface="Arial" pitchFamily="34" charset="0"/>
              </a:rPr>
              <a:t>We plan to build this platform by the use of MERN stack.</a:t>
            </a:r>
          </a:p>
          <a:p>
            <a:pPr marL="342900" indent="-342900" algn="just">
              <a:buFont typeface="Arial" panose="020B0604020202020204" pitchFamily="34" charset="0"/>
              <a:buChar char="•"/>
            </a:pPr>
            <a:r>
              <a:rPr lang="en-IN" sz="2800" b="1" dirty="0"/>
              <a:t>Backend Implementation</a:t>
            </a:r>
            <a:r>
              <a:rPr lang="en-IN" sz="2800" dirty="0"/>
              <a:t>:</a:t>
            </a:r>
            <a:endParaRPr lang="en-US" sz="2800" dirty="0">
              <a:latin typeface="Arial" pitchFamily="34" charset="0"/>
              <a:cs typeface="Arial" pitchFamily="34" charset="0"/>
            </a:endParaRPr>
          </a:p>
          <a:p>
            <a:pPr marL="342900" indent="-342900" algn="just">
              <a:buFont typeface="Arial" panose="020B0604020202020204" pitchFamily="34" charset="0"/>
              <a:buChar char="•"/>
            </a:pPr>
            <a:r>
              <a:rPr lang="en-US" sz="2800" dirty="0"/>
              <a:t>Set up the backend using Node.js and Express.js for building a RESTful API. Use MongoDB to create a database that stores user profiles, services offered, ratings, and reviews. Implement JWT-based authentication for secure login and role-based access control to manage different user types (e.g., service providers, customers).</a:t>
            </a:r>
          </a:p>
          <a:p>
            <a:pPr marL="342900" indent="-342900" algn="just">
              <a:buFont typeface="Arial" panose="020B0604020202020204" pitchFamily="34" charset="0"/>
              <a:buChar char="•"/>
            </a:pPr>
            <a:r>
              <a:rPr lang="en-IN" sz="2800" b="1" dirty="0"/>
              <a:t>Frontend Development</a:t>
            </a:r>
            <a:r>
              <a:rPr lang="en-IN" sz="2800" dirty="0"/>
              <a:t>: Using React</a:t>
            </a:r>
          </a:p>
          <a:p>
            <a:pPr marL="342900" indent="-342900" algn="just">
              <a:buFont typeface="Arial" panose="020B0604020202020204" pitchFamily="34" charset="0"/>
              <a:buChar char="•"/>
            </a:pPr>
            <a:endParaRPr lang="en-US" sz="2800" dirty="0">
              <a:latin typeface="Arial" pitchFamily="34" charset="0"/>
              <a:cs typeface="Arial" pitchFamily="34" charset="0"/>
            </a:endParaRPr>
          </a:p>
          <a:p>
            <a:pPr marL="342900" indent="-342900" algn="just">
              <a:buFont typeface="Arial" panose="020B0604020202020204" pitchFamily="34" charset="0"/>
              <a:buChar char="•"/>
            </a:pPr>
            <a:endParaRPr lang="en-US" sz="28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609600" y="2533653"/>
            <a:ext cx="9385300" cy="1384995"/>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Analysis of the feasibility of the idea</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Potential challenges and risks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Strategies</a:t>
            </a:r>
            <a:r>
              <a:rPr kumimoji="0" lang="en-US" sz="2800" b="0"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 for overcoming these challenges</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774700" y="2150195"/>
            <a:ext cx="9385300" cy="3416320"/>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b="1" dirty="0"/>
              <a:t>Empowerment of Local Service Providers</a:t>
            </a:r>
            <a:r>
              <a:rPr lang="en-US" dirty="0"/>
              <a: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t>The app empowers electricians, mechanics, and other service providers by giving them an online presence, expanding their reach beyond their immediate local area. This allows them to attract more customers and grow their businesses.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b="1" dirty="0"/>
              <a:t>Enhanced Customer Experience</a:t>
            </a:r>
            <a:r>
              <a:rPr lang="en-IN" dirty="0"/>
              <a:t>:</a:t>
            </a:r>
            <a:endParaRPr lang="en-US" dirty="0"/>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t>Customers benefit from the convenience of easily finding, comparing, and booking services online. The ability to view ratings and reviews ensures they can make informed decisions and select the best and most affordable services.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b="1" dirty="0"/>
              <a:t>Healthy Competition and Service Quality Improvement</a:t>
            </a:r>
            <a:r>
              <a:rPr lang="en-US" dirty="0"/>
              <a: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t>The platform fosters healthy competition among service providers, encouraging them to improve their service quality to gain better ratings and reviews. This leads to an overall improvement in the standard of services available to customers.</a:t>
            </a:r>
            <a:endParaRPr lang="en-US"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599768" y="2795263"/>
            <a:ext cx="9385300" cy="954107"/>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dirty="0" err="1">
                <a:ln>
                  <a:noFill/>
                </a:ln>
                <a:solidFill>
                  <a:prstClr val="black"/>
                </a:solidFill>
                <a:effectLst/>
                <a:uLnTx/>
                <a:uFillTx/>
                <a:latin typeface="Arial" pitchFamily="34" charset="0"/>
                <a:ea typeface="ＭＳ Ｐゴシック" pitchFamily="1" charset="-128"/>
                <a:cs typeface="Arial" pitchFamily="34" charset="0"/>
              </a:rPr>
              <a:t>Github</a:t>
            </a:r>
            <a:r>
              <a:rPr kumimoji="0" lang="en-US" sz="2800"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rPr>
              <a:t>: https://github.com/Sunny5130/Service-Buddy02</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rPr>
              <a:t>No Refere</a:t>
            </a:r>
            <a:r>
              <a:rPr lang="en-US" sz="2800" dirty="0">
                <a:solidFill>
                  <a:prstClr val="black"/>
                </a:solidFill>
                <a:latin typeface="Arial" pitchFamily="34" charset="0"/>
                <a:cs typeface="Arial" pitchFamily="34" charset="0"/>
              </a:rPr>
              <a:t>nces</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7701</TotalTime>
  <Words>362</Words>
  <Application>Microsoft Office PowerPoint</Application>
  <PresentationFormat>Widescreen</PresentationFormat>
  <Paragraphs>47</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COD-A-FESTX 2.0</vt:lpstr>
      <vt:lpstr> IDEA TITLE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Aaryan roy</cp:lastModifiedBy>
  <cp:revision>150</cp:revision>
  <dcterms:created xsi:type="dcterms:W3CDTF">2013-12-12T18:46:50Z</dcterms:created>
  <dcterms:modified xsi:type="dcterms:W3CDTF">2024-09-08T01:59:31Z</dcterms:modified>
  <cp:category/>
</cp:coreProperties>
</file>