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1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6D3-D7EF-4615-8499-A84A5C45EB3F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6C3-0013-43CB-967E-449DDA925C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1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6D3-D7EF-4615-8499-A84A5C45EB3F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6C3-0013-43CB-967E-449DDA925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6D3-D7EF-4615-8499-A84A5C45EB3F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6C3-0013-43CB-967E-449DDA925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6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6D3-D7EF-4615-8499-A84A5C45EB3F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6C3-0013-43CB-967E-449DDA925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2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6D3-D7EF-4615-8499-A84A5C45EB3F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6C3-0013-43CB-967E-449DDA925C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22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6D3-D7EF-4615-8499-A84A5C45EB3F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6C3-0013-43CB-967E-449DDA925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6D3-D7EF-4615-8499-A84A5C45EB3F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6C3-0013-43CB-967E-449DDA925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9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6D3-D7EF-4615-8499-A84A5C45EB3F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6C3-0013-43CB-967E-449DDA925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6D3-D7EF-4615-8499-A84A5C45EB3F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6C3-0013-43CB-967E-449DDA925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7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EEB6D3-D7EF-4615-8499-A84A5C45EB3F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716C3-0013-43CB-967E-449DDA925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7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6D3-D7EF-4615-8499-A84A5C45EB3F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6C3-0013-43CB-967E-449DDA925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EEB6D3-D7EF-4615-8499-A84A5C45EB3F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5716C3-0013-43CB-967E-449DDA925C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2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1FE70-F8F4-4A85-9C28-71154A131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Assignment 3</a:t>
            </a:r>
            <a:br>
              <a:rPr lang="en-US" altLang="ko-KR" dirty="0"/>
            </a:br>
            <a:r>
              <a:rPr lang="en-US" altLang="ko-KR" sz="4400" dirty="0"/>
              <a:t>Defusing Bomb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C4E70B-6D98-4421-A0CB-920C6C90E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Jinwon Lee</a:t>
            </a:r>
          </a:p>
          <a:p>
            <a:r>
              <a:rPr lang="en-US" altLang="ko-KR" dirty="0" err="1"/>
              <a:t>Junghyun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9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BCEFB-843E-4EF5-8AED-23210981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09EEA-A8F3-428B-BDA6-9E78B3AC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Defusing Bomb</a:t>
            </a:r>
          </a:p>
          <a:p>
            <a:r>
              <a:rPr lang="en-US" altLang="ko-KR" dirty="0"/>
              <a:t>Tools</a:t>
            </a:r>
          </a:p>
          <a:p>
            <a:pPr lvl="1"/>
            <a:r>
              <a:rPr lang="en-US" altLang="ko-KR" dirty="0" err="1"/>
              <a:t>objdump</a:t>
            </a:r>
            <a:endParaRPr lang="en-US" altLang="ko-KR" dirty="0"/>
          </a:p>
          <a:p>
            <a:pPr lvl="1"/>
            <a:r>
              <a:rPr lang="en-US" altLang="ko-KR" dirty="0" err="1"/>
              <a:t>gdb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78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24066-291A-42B4-A959-B948E431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Defusing Bomb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EE63F-F276-49A4-8FCF-5FEDCD22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Binary Bomb</a:t>
            </a:r>
          </a:p>
          <a:p>
            <a:pPr lvl="1"/>
            <a:r>
              <a:rPr lang="en-US" altLang="ko-KR" dirty="0"/>
              <a:t>Consists of sequence of phases</a:t>
            </a:r>
          </a:p>
          <a:p>
            <a:pPr lvl="1"/>
            <a:r>
              <a:rPr lang="en-US" altLang="ko-KR" dirty="0"/>
              <a:t>Each phase need a particular string</a:t>
            </a:r>
          </a:p>
          <a:p>
            <a:pPr lvl="1"/>
            <a:r>
              <a:rPr lang="en-US" altLang="ko-KR" dirty="0"/>
              <a:t>If all phases are solved, bomb will be defused</a:t>
            </a:r>
          </a:p>
          <a:p>
            <a:endParaRPr lang="en-US" altLang="ko-KR" dirty="0"/>
          </a:p>
          <a:p>
            <a:r>
              <a:rPr lang="en-US" altLang="ko-KR" dirty="0"/>
              <a:t>Find correct string and write it in solution.txt</a:t>
            </a:r>
          </a:p>
          <a:p>
            <a:endParaRPr lang="en-US" altLang="ko-KR" dirty="0"/>
          </a:p>
          <a:p>
            <a:r>
              <a:rPr lang="en-US" altLang="ko-KR" dirty="0"/>
              <a:t>Upload the solution.txt in </a:t>
            </a:r>
            <a:r>
              <a:rPr lang="en-US" altLang="ko-KR" dirty="0" err="1"/>
              <a:t>gitlab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A5CBAE-4008-444F-B0B1-80CA88C95203}"/>
              </a:ext>
            </a:extLst>
          </p:cNvPr>
          <p:cNvGrpSpPr/>
          <p:nvPr/>
        </p:nvGrpSpPr>
        <p:grpSpPr>
          <a:xfrm>
            <a:off x="1858798" y="1845734"/>
            <a:ext cx="8357092" cy="763619"/>
            <a:chOff x="2343827" y="1877539"/>
            <a:chExt cx="8357092" cy="76361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D9929E2-0059-47B4-B905-536EB73082E4}"/>
                </a:ext>
              </a:extLst>
            </p:cNvPr>
            <p:cNvSpPr/>
            <p:nvPr/>
          </p:nvSpPr>
          <p:spPr>
            <a:xfrm>
              <a:off x="2343827" y="1877539"/>
              <a:ext cx="733327" cy="39428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AC596605-3855-479F-B98D-9E6902043B31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3077154" y="2074683"/>
              <a:ext cx="4382158" cy="381809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7B5B7A-4FAD-4C2F-8445-90C63863B7D8}"/>
                </a:ext>
              </a:extLst>
            </p:cNvPr>
            <p:cNvSpPr txBox="1"/>
            <p:nvPr/>
          </p:nvSpPr>
          <p:spPr>
            <a:xfrm>
              <a:off x="7459312" y="2271826"/>
              <a:ext cx="3241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Each student has own bomb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28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084C9-0D96-4AF5-B9FC-AAC7B829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Tools - </a:t>
            </a:r>
            <a:r>
              <a:rPr lang="en-US" altLang="ko-KR" dirty="0" err="1"/>
              <a:t>objdump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2D7AC15-8057-442B-8711-9A5A87BFC9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8078" y="1846263"/>
            <a:ext cx="3516482" cy="4022725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C5D0B6E-A608-4370-9E96-AD4EBD708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Use for disassembling binary file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i="1" dirty="0" err="1"/>
              <a:t>objdump</a:t>
            </a:r>
            <a:r>
              <a:rPr lang="en-US" altLang="ko-KR" i="1" dirty="0"/>
              <a:t> –d ./</a:t>
            </a:r>
            <a:r>
              <a:rPr lang="en-US" altLang="ko-KR" i="1" dirty="0" err="1"/>
              <a:t>b_file</a:t>
            </a:r>
            <a:r>
              <a:rPr lang="en-US" altLang="ko-KR" i="1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If you want to write the assembled code into certain file, you can use ‘&gt;’ command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i="1" dirty="0"/>
              <a:t>   </a:t>
            </a:r>
            <a:r>
              <a:rPr lang="en-US" altLang="ko-KR" i="1" dirty="0" err="1"/>
              <a:t>objdump</a:t>
            </a:r>
            <a:r>
              <a:rPr lang="en-US" altLang="ko-KR" i="1" dirty="0"/>
              <a:t> –d ./</a:t>
            </a:r>
            <a:r>
              <a:rPr lang="en-US" altLang="ko-KR" i="1" dirty="0" err="1"/>
              <a:t>b_file</a:t>
            </a:r>
            <a:r>
              <a:rPr lang="en-US" altLang="ko-KR" i="1" dirty="0"/>
              <a:t> &gt; file.txt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1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8FA30-7751-430F-ABBA-FD750730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Tools - </a:t>
            </a:r>
            <a:r>
              <a:rPr lang="en-US" altLang="ko-KR" dirty="0" err="1"/>
              <a:t>gdb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96AB5-C918-426D-BF4D-1B615FDB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for tracing program line by line</a:t>
            </a:r>
          </a:p>
          <a:p>
            <a:endParaRPr lang="en-US" altLang="ko-KR" dirty="0"/>
          </a:p>
          <a:p>
            <a:r>
              <a:rPr lang="en-US" altLang="ko-KR" dirty="0"/>
              <a:t>Set breakpoint in certain function</a:t>
            </a:r>
          </a:p>
          <a:p>
            <a:endParaRPr lang="en-US" altLang="ko-KR" dirty="0"/>
          </a:p>
          <a:p>
            <a:r>
              <a:rPr lang="en-US" altLang="ko-KR" dirty="0"/>
              <a:t>Investigate some registers, memory and etc.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85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7D21018-5E83-4423-ADBA-74E1E441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2669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93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Calibri Light</vt:lpstr>
      <vt:lpstr>추억</vt:lpstr>
      <vt:lpstr>Assignment 3 Defusing Bomb</vt:lpstr>
      <vt:lpstr>Contents</vt:lpstr>
      <vt:lpstr>Defusing Bomb</vt:lpstr>
      <vt:lpstr>Tools - objdump</vt:lpstr>
      <vt:lpstr>Tools - gdb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 Defusing Bomb</dc:title>
  <dc:creator>Jinwon</dc:creator>
  <cp:lastModifiedBy>Jinwon</cp:lastModifiedBy>
  <cp:revision>7</cp:revision>
  <dcterms:created xsi:type="dcterms:W3CDTF">2018-04-18T04:32:17Z</dcterms:created>
  <dcterms:modified xsi:type="dcterms:W3CDTF">2018-04-18T05:45:02Z</dcterms:modified>
</cp:coreProperties>
</file>