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03" r:id="rId2"/>
    <p:sldId id="304" r:id="rId3"/>
    <p:sldId id="268" r:id="rId4"/>
    <p:sldId id="299" r:id="rId5"/>
    <p:sldId id="300" r:id="rId6"/>
    <p:sldId id="301" r:id="rId7"/>
    <p:sldId id="302" r:id="rId8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7" autoAdjust="0"/>
    <p:restoredTop sz="94694" autoAdjust="0"/>
  </p:normalViewPr>
  <p:slideViewPr>
    <p:cSldViewPr snapToObjects="1">
      <p:cViewPr varScale="1">
        <p:scale>
          <a:sx n="55" d="100"/>
          <a:sy n="55" d="100"/>
        </p:scale>
        <p:origin x="690" y="90"/>
      </p:cViewPr>
      <p:guideLst>
        <p:guide orient="horz" pos="432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434CC-DED2-5749-A879-ADD5732EEDF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16E-689F-EC42-9820-B527B222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9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2019-07-09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19424946" cy="1530895"/>
            <a:chOff x="1119188" y="1668116"/>
            <a:chExt cx="19424946" cy="1530895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1942494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Server side Wi-Fi Indoor Localization Using Existing infrastructure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Introduce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1" name="직사각형 18"/>
          <p:cNvSpPr/>
          <p:nvPr/>
        </p:nvSpPr>
        <p:spPr>
          <a:xfrm>
            <a:off x="1091631" y="2897559"/>
            <a:ext cx="15276039" cy="550920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 modified client-server both side.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Offline fingerprint-based(based on ground truth mapping) approach with RSSI.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Two commercial bandwidth 2.4Ghz and 5Ghz.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Unaccuracy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result. Because of Cardinality Mismatch.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D61CC0-9A47-480D-AFC0-5442E08260A2}"/>
              </a:ext>
            </a:extLst>
          </p:cNvPr>
          <p:cNvSpPr txBox="1"/>
          <p:nvPr/>
        </p:nvSpPr>
        <p:spPr>
          <a:xfrm>
            <a:off x="1187768" y="11235798"/>
            <a:ext cx="1935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Dheryta</a:t>
            </a:r>
            <a:r>
              <a:rPr lang="en-US" altLang="ko-KR" dirty="0"/>
              <a:t> </a:t>
            </a:r>
            <a:r>
              <a:rPr lang="en-US" altLang="ko-KR" dirty="0" err="1"/>
              <a:t>Jaisinghani</a:t>
            </a:r>
            <a:r>
              <a:rPr lang="en-US" altLang="ko-KR" dirty="0"/>
              <a:t>, Rajesh Krishna Balan, Vinayak Naik, </a:t>
            </a:r>
            <a:r>
              <a:rPr lang="en-US" altLang="ko-KR" dirty="0" err="1"/>
              <a:t>Archan</a:t>
            </a:r>
            <a:r>
              <a:rPr lang="en-US" altLang="ko-KR" dirty="0"/>
              <a:t> </a:t>
            </a:r>
            <a:r>
              <a:rPr lang="en-US" altLang="ko-KR" dirty="0" err="1"/>
              <a:t>Misra</a:t>
            </a:r>
            <a:r>
              <a:rPr lang="en-US" altLang="ko-KR" dirty="0"/>
              <a:t>, </a:t>
            </a:r>
            <a:r>
              <a:rPr lang="en-US" altLang="ko-KR" dirty="0" err="1"/>
              <a:t>Youngki</a:t>
            </a:r>
            <a:r>
              <a:rPr lang="en-US" altLang="ko-KR" dirty="0"/>
              <a:t> Lee</a:t>
            </a:r>
          </a:p>
          <a:p>
            <a:r>
              <a:rPr lang="en-US" altLang="ko-KR" dirty="0"/>
              <a:t>2018, Experiences &amp; Challenges with Server-Side </a:t>
            </a:r>
            <a:r>
              <a:rPr lang="en-US" altLang="ko-KR" dirty="0" err="1"/>
              <a:t>WiFi</a:t>
            </a:r>
            <a:r>
              <a:rPr lang="en-US" altLang="ko-KR" dirty="0"/>
              <a:t> Indoor Localization Using Existing Infrastructure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24F1E-1204-47E5-B7AC-6C946386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5302" y="5622602"/>
            <a:ext cx="7273639" cy="4506979"/>
          </a:xfrm>
          <a:prstGeom prst="rect">
            <a:avLst/>
          </a:prstGeom>
        </p:spPr>
      </p:pic>
      <p:sp>
        <p:nvSpPr>
          <p:cNvPr id="23" name="직사각형 18">
            <a:extLst>
              <a:ext uri="{FF2B5EF4-FFF2-40B4-BE49-F238E27FC236}">
                <a16:creationId xmlns:a16="http://schemas.microsoft.com/office/drawing/2014/main" id="{C1B1147D-6149-48EB-B54E-AA3EC4234F53}"/>
              </a:ext>
            </a:extLst>
          </p:cNvPr>
          <p:cNvSpPr/>
          <p:nvPr/>
        </p:nvSpPr>
        <p:spPr>
          <a:xfrm>
            <a:off x="13055302" y="10289314"/>
            <a:ext cx="9938895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RTLS data table.</a:t>
            </a:r>
          </a:p>
        </p:txBody>
      </p:sp>
    </p:spTree>
    <p:extLst>
      <p:ext uri="{BB962C8B-B14F-4D97-AF65-F5344CB8AC3E}">
        <p14:creationId xmlns:p14="http://schemas.microsoft.com/office/powerpoint/2010/main" val="27082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19424946" cy="1530895"/>
            <a:chOff x="1119188" y="1668116"/>
            <a:chExt cx="19424946" cy="1530895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1942494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Server side Wi-Fi Indoor Localization Using Existing infrastructure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Fingerprint data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1" name="직사각형 18"/>
          <p:cNvSpPr/>
          <p:nvPr/>
        </p:nvSpPr>
        <p:spPr>
          <a:xfrm>
            <a:off x="1091631" y="2897559"/>
            <a:ext cx="14411943" cy="600164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Two type of MAC layer frame. And bandwidth shows different aspect.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Scanning Frames : high power and low bit rate, Offline fingerprint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Data reported client as unassociated.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Non-Scanning Frames : All other MAC layer frames. Data reported client as associated. Data rate is fixed at 1,6,24Mbps.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Online fingerprint has Scanning and Non-Scanning both.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2.4Ghz unstable, So, long transmit distance, high frequency.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5Ghz stable, So, short transmit distance, low frequency, low interference.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D61CC0-9A47-480D-AFC0-5442E08260A2}"/>
              </a:ext>
            </a:extLst>
          </p:cNvPr>
          <p:cNvSpPr txBox="1"/>
          <p:nvPr/>
        </p:nvSpPr>
        <p:spPr>
          <a:xfrm>
            <a:off x="1187768" y="11235798"/>
            <a:ext cx="1935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Dheryta</a:t>
            </a:r>
            <a:r>
              <a:rPr lang="en-US" altLang="ko-KR" dirty="0"/>
              <a:t> </a:t>
            </a:r>
            <a:r>
              <a:rPr lang="en-US" altLang="ko-KR" dirty="0" err="1"/>
              <a:t>Jaisinghani</a:t>
            </a:r>
            <a:r>
              <a:rPr lang="en-US" altLang="ko-KR" dirty="0"/>
              <a:t>, Rajesh Krishna Balan, Vinayak Naik, </a:t>
            </a:r>
            <a:r>
              <a:rPr lang="en-US" altLang="ko-KR" dirty="0" err="1"/>
              <a:t>Archan</a:t>
            </a:r>
            <a:r>
              <a:rPr lang="en-US" altLang="ko-KR" dirty="0"/>
              <a:t> </a:t>
            </a:r>
            <a:r>
              <a:rPr lang="en-US" altLang="ko-KR" dirty="0" err="1"/>
              <a:t>Misra</a:t>
            </a:r>
            <a:r>
              <a:rPr lang="en-US" altLang="ko-KR" dirty="0"/>
              <a:t>, </a:t>
            </a:r>
            <a:r>
              <a:rPr lang="en-US" altLang="ko-KR" dirty="0" err="1"/>
              <a:t>Youngki</a:t>
            </a:r>
            <a:r>
              <a:rPr lang="en-US" altLang="ko-KR" dirty="0"/>
              <a:t> Lee</a:t>
            </a:r>
          </a:p>
          <a:p>
            <a:r>
              <a:rPr lang="en-US" altLang="ko-KR" dirty="0"/>
              <a:t>2018, Experiences &amp; Challenges with Server-Side </a:t>
            </a:r>
            <a:r>
              <a:rPr lang="en-US" altLang="ko-KR" dirty="0" err="1"/>
              <a:t>WiFi</a:t>
            </a:r>
            <a:r>
              <a:rPr lang="en-US" altLang="ko-KR" dirty="0"/>
              <a:t> Indoor Localization Using Existing Infrastructure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C830E9-6FC9-47A6-9B2B-877B62206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3574" y="3796887"/>
            <a:ext cx="8298757" cy="60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5327332" cy="1530895"/>
            <a:chOff x="1119188" y="1668116"/>
            <a:chExt cx="5327332" cy="1530895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Widar2.0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Introduce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1" name="직사각형 18"/>
          <p:cNvSpPr/>
          <p:nvPr/>
        </p:nvSpPr>
        <p:spPr>
          <a:xfrm>
            <a:off x="1091631" y="2897559"/>
            <a:ext cx="12611743" cy="846385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Widar2.0 aimed at passive-human tracking in the state of free devices.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Also, only uses easiest way which is commodity off-the-shelf(COTS)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devices.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It only require one transmitter and one receiver with 3 antenna.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It used Time of Flight, Angle of Arrival, Doppler Frequency shift.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1DFB5-F93E-46BB-9E19-81AEAFBCB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2700" y="2897559"/>
            <a:ext cx="9005758" cy="49313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4D61CC0-9A47-480D-AFC0-5442E08260A2}"/>
              </a:ext>
            </a:extLst>
          </p:cNvPr>
          <p:cNvSpPr txBox="1"/>
          <p:nvPr/>
        </p:nvSpPr>
        <p:spPr>
          <a:xfrm>
            <a:off x="1119188" y="10966577"/>
            <a:ext cx="1829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Kun</a:t>
            </a:r>
            <a:r>
              <a:rPr lang="en-US" altLang="ko-KR" dirty="0"/>
              <a:t> Qian, </a:t>
            </a:r>
            <a:r>
              <a:rPr lang="en-US" altLang="ko-KR" dirty="0" err="1"/>
              <a:t>Chenshu</a:t>
            </a:r>
            <a:r>
              <a:rPr lang="en-US" altLang="ko-KR" dirty="0"/>
              <a:t> Wu, Yi Zhang, </a:t>
            </a:r>
            <a:r>
              <a:rPr lang="en-US" altLang="ko-KR" dirty="0" err="1"/>
              <a:t>Guidong</a:t>
            </a:r>
            <a:r>
              <a:rPr lang="en-US" altLang="ko-KR" dirty="0"/>
              <a:t> Zhang, Zheng Yang, </a:t>
            </a:r>
            <a:r>
              <a:rPr lang="en-US" altLang="ko-KR" dirty="0" err="1"/>
              <a:t>Yunhao</a:t>
            </a:r>
            <a:r>
              <a:rPr lang="en-US" altLang="ko-KR" dirty="0"/>
              <a:t> Liu</a:t>
            </a:r>
          </a:p>
          <a:p>
            <a:r>
              <a:rPr lang="en-US" altLang="ko-KR" dirty="0" err="1"/>
              <a:t>MobiSys</a:t>
            </a:r>
            <a:r>
              <a:rPr lang="en-US" altLang="ko-KR" dirty="0"/>
              <a:t> ’18 Widar2.0: Passive Human Tracking with a Single Wi-Fi Link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5327332" cy="1530895"/>
            <a:chOff x="1119188" y="1668116"/>
            <a:chExt cx="5327332" cy="1530895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Widar2.0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Concept overview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1" name="직사각형 18"/>
          <p:cNvSpPr/>
          <p:nvPr/>
        </p:nvSpPr>
        <p:spPr>
          <a:xfrm>
            <a:off x="1091631" y="2897559"/>
            <a:ext cx="21637285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Channel State Information has a lot of noises. So, It need Cleaning phase.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After cleaning, Estimate multidimensional parameters.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DFS and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find range and combine it with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for localization.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899B94-CC1B-4002-A5A2-E48FF3535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04" y="6860487"/>
            <a:ext cx="16268538" cy="3517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F73410-6681-4A91-8D6B-D0C4887A09F4}"/>
              </a:ext>
            </a:extLst>
          </p:cNvPr>
          <p:cNvSpPr txBox="1"/>
          <p:nvPr/>
        </p:nvSpPr>
        <p:spPr>
          <a:xfrm>
            <a:off x="1119188" y="10917105"/>
            <a:ext cx="1829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Kun</a:t>
            </a:r>
            <a:r>
              <a:rPr lang="en-US" altLang="ko-KR" dirty="0"/>
              <a:t> Qian, </a:t>
            </a:r>
            <a:r>
              <a:rPr lang="en-US" altLang="ko-KR" dirty="0" err="1"/>
              <a:t>Chenshu</a:t>
            </a:r>
            <a:r>
              <a:rPr lang="en-US" altLang="ko-KR" dirty="0"/>
              <a:t> Wu, Yi Zhang, </a:t>
            </a:r>
            <a:r>
              <a:rPr lang="en-US" altLang="ko-KR" dirty="0" err="1"/>
              <a:t>Guidong</a:t>
            </a:r>
            <a:r>
              <a:rPr lang="en-US" altLang="ko-KR" dirty="0"/>
              <a:t> Zhang, Zheng Yang, </a:t>
            </a:r>
            <a:r>
              <a:rPr lang="en-US" altLang="ko-KR" dirty="0" err="1"/>
              <a:t>Yunhao</a:t>
            </a:r>
            <a:r>
              <a:rPr lang="en-US" altLang="ko-KR" dirty="0"/>
              <a:t> Liu</a:t>
            </a:r>
          </a:p>
          <a:p>
            <a:r>
              <a:rPr lang="en-US" altLang="ko-KR" dirty="0" err="1"/>
              <a:t>MobiSys</a:t>
            </a:r>
            <a:r>
              <a:rPr lang="en-US" altLang="ko-KR" dirty="0"/>
              <a:t> ’18 Widar2.0: Passive Human Tracking with a Single Wi-Fi Link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6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5327332" cy="1530895"/>
            <a:chOff x="1119188" y="1668116"/>
            <a:chExt cx="5327332" cy="1530895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Widar2.0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CSI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1" name="직사각형 18"/>
          <p:cNvSpPr/>
          <p:nvPr/>
        </p:nvSpPr>
        <p:spPr>
          <a:xfrm>
            <a:off x="1091631" y="2897559"/>
            <a:ext cx="21637285" cy="747897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Multiparameter effect : The delay of a path is cluttering by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DFS,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Maximum likelihood estimation : complex to compute.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SAGE(Space-Alternating Generalized Expectation-Maximization) algorithm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For CSI cleaning Widar2.0 used conjugate multiplication. Between, reference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sensor and other sensors.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Static signals can be removed by high-pass filter. Also, conjugate of dynamic signal is small enough to omit.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And the by-product of static group and dynamic group star is fake Mirror Entity.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the only summation of this groups is remain.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73410-6681-4A91-8D6B-D0C4887A09F4}"/>
              </a:ext>
            </a:extLst>
          </p:cNvPr>
          <p:cNvSpPr txBox="1"/>
          <p:nvPr/>
        </p:nvSpPr>
        <p:spPr>
          <a:xfrm>
            <a:off x="1119188" y="10917105"/>
            <a:ext cx="1829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Kun</a:t>
            </a:r>
            <a:r>
              <a:rPr lang="en-US" altLang="ko-KR" dirty="0"/>
              <a:t> Qian, </a:t>
            </a:r>
            <a:r>
              <a:rPr lang="en-US" altLang="ko-KR" dirty="0" err="1"/>
              <a:t>Chenshu</a:t>
            </a:r>
            <a:r>
              <a:rPr lang="en-US" altLang="ko-KR" dirty="0"/>
              <a:t> Wu, Yi Zhang, </a:t>
            </a:r>
            <a:r>
              <a:rPr lang="en-US" altLang="ko-KR" dirty="0" err="1"/>
              <a:t>Guidong</a:t>
            </a:r>
            <a:r>
              <a:rPr lang="en-US" altLang="ko-KR" dirty="0"/>
              <a:t> Zhang, Zheng Yang, </a:t>
            </a:r>
            <a:r>
              <a:rPr lang="en-US" altLang="ko-KR" dirty="0" err="1"/>
              <a:t>Yunhao</a:t>
            </a:r>
            <a:r>
              <a:rPr lang="en-US" altLang="ko-KR" dirty="0"/>
              <a:t> Liu</a:t>
            </a:r>
          </a:p>
          <a:p>
            <a:r>
              <a:rPr lang="en-US" altLang="ko-KR" dirty="0" err="1"/>
              <a:t>MobiSys</a:t>
            </a:r>
            <a:r>
              <a:rPr lang="en-US" altLang="ko-KR" dirty="0"/>
              <a:t> ’18 Widar2.0: Passive Human Tracking with a Single Wi-Fi Link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65E0BC-2A71-4CF8-BBBC-704F1A2B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366" y="3909234"/>
            <a:ext cx="8011707" cy="4021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7C2F48-5830-4630-8074-6BC8DAC1D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1646" y="8681107"/>
            <a:ext cx="2588252" cy="7189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E82F50-C1E3-483C-8486-034CBBCEB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2974" y="9307253"/>
            <a:ext cx="2435876" cy="6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5327332" cy="1530895"/>
            <a:chOff x="1119188" y="1668116"/>
            <a:chExt cx="5327332" cy="1530895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Widar2.0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Localization</a:t>
              </a: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1" name="직사각형 18"/>
          <p:cNvSpPr/>
          <p:nvPr/>
        </p:nvSpPr>
        <p:spPr>
          <a:xfrm>
            <a:off x="1091631" y="2897559"/>
            <a:ext cx="21637285" cy="501675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Path matching : use Hungarian algorithm to match adjacent parameters causes severe fluctuating.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Since, Widar2.0 use graph based-path matching.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Estimate small group matching by binary integer program. And using it as the new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estimation for path matching in next group.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Range : estimate by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But the result have noises and low resolution.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adding DFS 1Hz of DFS is 0.05m/s. Using this figure, Widar2.0 use the Kalman fixed-interval filter.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73410-6681-4A91-8D6B-D0C4887A09F4}"/>
              </a:ext>
            </a:extLst>
          </p:cNvPr>
          <p:cNvSpPr txBox="1"/>
          <p:nvPr/>
        </p:nvSpPr>
        <p:spPr>
          <a:xfrm>
            <a:off x="1119188" y="10917105"/>
            <a:ext cx="1829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Kun</a:t>
            </a:r>
            <a:r>
              <a:rPr lang="en-US" altLang="ko-KR" dirty="0"/>
              <a:t> Qian, </a:t>
            </a:r>
            <a:r>
              <a:rPr lang="en-US" altLang="ko-KR" dirty="0" err="1"/>
              <a:t>Chenshu</a:t>
            </a:r>
            <a:r>
              <a:rPr lang="en-US" altLang="ko-KR" dirty="0"/>
              <a:t> Wu, Yi Zhang, </a:t>
            </a:r>
            <a:r>
              <a:rPr lang="en-US" altLang="ko-KR" dirty="0" err="1"/>
              <a:t>Guidong</a:t>
            </a:r>
            <a:r>
              <a:rPr lang="en-US" altLang="ko-KR" dirty="0"/>
              <a:t> Zhang, Zheng Yang, </a:t>
            </a:r>
            <a:r>
              <a:rPr lang="en-US" altLang="ko-KR" dirty="0" err="1"/>
              <a:t>Yunhao</a:t>
            </a:r>
            <a:r>
              <a:rPr lang="en-US" altLang="ko-KR" dirty="0"/>
              <a:t> Liu</a:t>
            </a:r>
          </a:p>
          <a:p>
            <a:r>
              <a:rPr lang="en-US" altLang="ko-KR" dirty="0" err="1"/>
              <a:t>MobiSys</a:t>
            </a:r>
            <a:r>
              <a:rPr lang="en-US" altLang="ko-KR" dirty="0"/>
              <a:t> ’18 Widar2.0: Passive Human Tracking with a Single Wi-Fi Link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ECB2AC-3DA7-467D-BB46-301DD829D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665" y="8010128"/>
            <a:ext cx="6098512" cy="8569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482548-82FC-4697-8880-56F7DB719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983" y="9121590"/>
            <a:ext cx="6031827" cy="963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D05E2E-D6B3-406F-8747-7F948C02A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6551" y="7615227"/>
            <a:ext cx="5333139" cy="31273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85761D-CC10-4329-B82E-A4F6D72FD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8492" y="4145274"/>
            <a:ext cx="5810424" cy="8569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996DCE-DE15-4105-AF8F-55F02D0C23B1}"/>
              </a:ext>
            </a:extLst>
          </p:cNvPr>
          <p:cNvSpPr txBox="1"/>
          <p:nvPr/>
        </p:nvSpPr>
        <p:spPr>
          <a:xfrm>
            <a:off x="17159758" y="5118422"/>
            <a:ext cx="533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Distance of parameters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5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5327332" cy="1530895"/>
            <a:chOff x="1119188" y="1668116"/>
            <a:chExt cx="5327332" cy="1530895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Widar2.0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Result and Limit</a:t>
              </a: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1" name="직사각형 18"/>
          <p:cNvSpPr/>
          <p:nvPr/>
        </p:nvSpPr>
        <p:spPr>
          <a:xfrm>
            <a:off x="1091631" y="2897559"/>
            <a:ext cx="21637285" cy="353943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Average error 0.75m with single Wi-Fi link.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Using two link, it reduced to 0.63m.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Multi-person : hard to separate reflect point</a:t>
            </a:r>
          </a:p>
          <a:p>
            <a:pPr algn="just"/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NLoS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condition : reflection signal is 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73410-6681-4A91-8D6B-D0C4887A09F4}"/>
              </a:ext>
            </a:extLst>
          </p:cNvPr>
          <p:cNvSpPr txBox="1"/>
          <p:nvPr/>
        </p:nvSpPr>
        <p:spPr>
          <a:xfrm>
            <a:off x="1119188" y="10917105"/>
            <a:ext cx="1829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Kun</a:t>
            </a:r>
            <a:r>
              <a:rPr lang="en-US" altLang="ko-KR" dirty="0"/>
              <a:t> Qian, </a:t>
            </a:r>
            <a:r>
              <a:rPr lang="en-US" altLang="ko-KR" dirty="0" err="1"/>
              <a:t>Chenshu</a:t>
            </a:r>
            <a:r>
              <a:rPr lang="en-US" altLang="ko-KR" dirty="0"/>
              <a:t> Wu, Yi Zhang, </a:t>
            </a:r>
            <a:r>
              <a:rPr lang="en-US" altLang="ko-KR" dirty="0" err="1"/>
              <a:t>Guidong</a:t>
            </a:r>
            <a:r>
              <a:rPr lang="en-US" altLang="ko-KR" dirty="0"/>
              <a:t> Zhang, Zheng Yang, </a:t>
            </a:r>
            <a:r>
              <a:rPr lang="en-US" altLang="ko-KR" dirty="0" err="1"/>
              <a:t>Yunhao</a:t>
            </a:r>
            <a:r>
              <a:rPr lang="en-US" altLang="ko-KR" dirty="0"/>
              <a:t> Liu</a:t>
            </a:r>
          </a:p>
          <a:p>
            <a:r>
              <a:rPr lang="en-US" altLang="ko-KR" dirty="0" err="1"/>
              <a:t>MobiSys</a:t>
            </a:r>
            <a:r>
              <a:rPr lang="en-US" altLang="ko-KR" dirty="0"/>
              <a:t> ’18 Widar2.0: Passive Human Tracking with a Single Wi-Fi Link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8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19846</TotalTime>
  <Words>670</Words>
  <Application>Microsoft Office PowerPoint</Application>
  <PresentationFormat>사용자 지정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Nanum Gothic ExtraBold</vt:lpstr>
      <vt:lpstr>NanumGothic Regular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신선우 (전기전자컴퓨터공학부)</cp:lastModifiedBy>
  <cp:revision>199</cp:revision>
  <dcterms:created xsi:type="dcterms:W3CDTF">2017-02-16T07:20:56Z</dcterms:created>
  <dcterms:modified xsi:type="dcterms:W3CDTF">2019-07-09T05:34:20Z</dcterms:modified>
</cp:coreProperties>
</file>