
<file path=[Content_Types].xml><?xml version="1.0" encoding="utf-8"?>
<Types xmlns="http://schemas.openxmlformats.org/package/2006/content-types">
  <Default Extension="bmp" ContentType="image/bmp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67" r:id="rId2"/>
    <p:sldId id="301" r:id="rId3"/>
    <p:sldId id="303" r:id="rId4"/>
    <p:sldId id="302" r:id="rId5"/>
    <p:sldId id="304" r:id="rId6"/>
    <p:sldId id="306" r:id="rId7"/>
    <p:sldId id="307" r:id="rId8"/>
    <p:sldId id="308" r:id="rId9"/>
    <p:sldId id="309" r:id="rId10"/>
  </p:sldIdLst>
  <p:sldSz cx="24382413" cy="13716000"/>
  <p:notesSz cx="6858000" cy="9144000"/>
  <p:defaultTextStyle>
    <a:defPPr>
      <a:defRPr lang="ko-KR"/>
    </a:defPPr>
    <a:lvl1pPr marL="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C0C2"/>
    <a:srgbClr val="1CCFC9"/>
    <a:srgbClr val="002856"/>
    <a:srgbClr val="DAF2F4"/>
    <a:srgbClr val="A2E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7" autoAdjust="0"/>
    <p:restoredTop sz="89110" autoAdjust="0"/>
  </p:normalViewPr>
  <p:slideViewPr>
    <p:cSldViewPr snapToObjects="1">
      <p:cViewPr varScale="1">
        <p:scale>
          <a:sx n="49" d="100"/>
          <a:sy n="49" d="100"/>
        </p:scale>
        <p:origin x="1092" y="60"/>
      </p:cViewPr>
      <p:guideLst>
        <p:guide orient="horz" pos="4320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434CC-DED2-5749-A879-ADD5732EEDFE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5B16E-689F-EC42-9820-B527B222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9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77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30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3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1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3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0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6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9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2019-08-16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948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2019-08-16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1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2019-08-16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97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2019-08-16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4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2019-08-16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96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2019-08-16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9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2019-08-16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58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2019-08-16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06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2019-08-16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89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2019-08-16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913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2019-08-16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52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826B7-21E3-C947-B317-9E30A7CD80BA}" type="datetimeFigureOut">
              <a:rPr kumimoji="1" lang="ko-KR" altLang="en-US" smtClean="0"/>
              <a:t>2019-08-16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17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bmp"/><Relationship Id="rId3" Type="http://schemas.openxmlformats.org/officeDocument/2006/relationships/image" Target="../media/image1.gif"/><Relationship Id="rId7" Type="http://schemas.openxmlformats.org/officeDocument/2006/relationships/image" Target="../media/image5.b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348570" y="1767487"/>
            <a:ext cx="5932651" cy="1446550"/>
          </a:xfrm>
          <a:prstGeom prst="rect">
            <a:avLst/>
          </a:prstGeom>
          <a:effectLst>
            <a:reflection blurRad="6350" stA="45000" endPos="38500" dist="50800" dir="5400000" sy="-100000" algn="bl" rotWithShape="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002856"/>
                </a:solidFill>
                <a:effectLst>
                  <a:reflection blurRad="6350" stA="45000" endPos="50000" dist="127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CONTENTS</a:t>
            </a:r>
            <a:endParaRPr lang="en-US" altLang="ko-KR" sz="4400" b="1" dirty="0">
              <a:solidFill>
                <a:srgbClr val="002856"/>
              </a:solidFill>
              <a:effectLst>
                <a:reflection blurRad="6350" stA="45000" endPos="50000" dist="12700" dir="5400000" sy="-100000" algn="bl" rotWithShape="0"/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786360" y="4368868"/>
            <a:ext cx="12455397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500" b="1" spc="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1. Map processing Building 106 floor 4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  <a:p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786360" y="5253726"/>
            <a:ext cx="642554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2. Android Application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26" name="직사각형 25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7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B8278E-AFEB-48A3-B9E4-3CFC61EA94DC}"/>
              </a:ext>
            </a:extLst>
          </p:cNvPr>
          <p:cNvSpPr/>
          <p:nvPr/>
        </p:nvSpPr>
        <p:spPr>
          <a:xfrm>
            <a:off x="1786360" y="6138584"/>
            <a:ext cx="6582251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3. Extra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80303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85160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Map Processing Building 106 floor 4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04888" y="3191972"/>
            <a:ext cx="22114872" cy="1569660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In Fingerprinting base localization, Firstly, It have to need image map to fingerprinting.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By MATLAB function rgb2gray and im2bw, convert camera image to grayscale image and binarize image.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By python, flip the image bit and make image to node grid.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FAED6EF-858A-4BC4-A7F9-85837057C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567" y="5368609"/>
            <a:ext cx="7436397" cy="256455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91F93D0-0509-4664-A89A-6E190E84FE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320" y="5267491"/>
            <a:ext cx="7838498" cy="2564552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F11A17C-41D1-408C-8746-6E268457A9DA}"/>
              </a:ext>
            </a:extLst>
          </p:cNvPr>
          <p:cNvCxnSpPr>
            <a:cxnSpLocks/>
          </p:cNvCxnSpPr>
          <p:nvPr/>
        </p:nvCxnSpPr>
        <p:spPr>
          <a:xfrm>
            <a:off x="10298640" y="6637256"/>
            <a:ext cx="2528003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E4F06C77-BE69-4484-BA50-337DD0AFBD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73" y="8409544"/>
            <a:ext cx="7436398" cy="297059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CBF740D-6C78-41C0-8DCF-F1604E1D28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293" y="8448509"/>
            <a:ext cx="7436397" cy="2970597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775C62-4D85-4532-A5C9-554BCD30A873}"/>
              </a:ext>
            </a:extLst>
          </p:cNvPr>
          <p:cNvCxnSpPr/>
          <p:nvPr/>
        </p:nvCxnSpPr>
        <p:spPr>
          <a:xfrm flipH="1">
            <a:off x="10350295" y="7890609"/>
            <a:ext cx="2664296" cy="57750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41C87FE-0E3C-48FD-BDC9-317BBA73CF6E}"/>
              </a:ext>
            </a:extLst>
          </p:cNvPr>
          <p:cNvCxnSpPr>
            <a:cxnSpLocks/>
          </p:cNvCxnSpPr>
          <p:nvPr/>
        </p:nvCxnSpPr>
        <p:spPr>
          <a:xfrm>
            <a:off x="10284415" y="9766233"/>
            <a:ext cx="2528003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6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85160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Map Processing Building 106 floor 4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04888" y="3191972"/>
            <a:ext cx="22114872" cy="1569660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Firstly, Grid map converted as graph nodes.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Secondly, All node liked with adjacent nodes.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If there is wall then didn’t linked.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F11A17C-41D1-408C-8746-6E268457A9DA}"/>
              </a:ext>
            </a:extLst>
          </p:cNvPr>
          <p:cNvCxnSpPr>
            <a:cxnSpLocks/>
          </p:cNvCxnSpPr>
          <p:nvPr/>
        </p:nvCxnSpPr>
        <p:spPr>
          <a:xfrm>
            <a:off x="11818799" y="9234264"/>
            <a:ext cx="74481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EF4DE10-49DF-4728-9B8B-702D617BC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3611" y="6482923"/>
            <a:ext cx="11403559" cy="44321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5F89BE1-9937-4A6A-B034-1CAA02A4EB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669" y="6115067"/>
            <a:ext cx="10068399" cy="52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6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85160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Android Application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04888" y="3191972"/>
            <a:ext cx="22114872" cy="255454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In early exist research ‘1)’, Scan signal is the most suitable signal in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wifi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indoor localization.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Because, The signal is the strongest signal and stable.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But,  It makes hard to make fingerprint in real world.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Our device don’t send signal as we want.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So, I have to develop android application which send a scan signal manually.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94649A5-8DCA-4D89-B6F3-4DF733CDC809}"/>
              </a:ext>
            </a:extLst>
          </p:cNvPr>
          <p:cNvSpPr txBox="1"/>
          <p:nvPr/>
        </p:nvSpPr>
        <p:spPr>
          <a:xfrm>
            <a:off x="1080937" y="11356568"/>
            <a:ext cx="19356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r>
              <a:rPr lang="en-US" altLang="ko-KR" dirty="0" err="1"/>
              <a:t>Dheryta</a:t>
            </a:r>
            <a:r>
              <a:rPr lang="en-US" altLang="ko-KR" dirty="0"/>
              <a:t> </a:t>
            </a:r>
            <a:r>
              <a:rPr lang="en-US" altLang="ko-KR" dirty="0" err="1"/>
              <a:t>Jaisinghani</a:t>
            </a:r>
            <a:r>
              <a:rPr lang="en-US" altLang="ko-KR" dirty="0"/>
              <a:t>, Rajesh Krishna Balan, Vinayak Naik, </a:t>
            </a:r>
            <a:r>
              <a:rPr lang="en-US" altLang="ko-KR" dirty="0" err="1"/>
              <a:t>Archan</a:t>
            </a:r>
            <a:r>
              <a:rPr lang="en-US" altLang="ko-KR" dirty="0"/>
              <a:t> </a:t>
            </a:r>
            <a:r>
              <a:rPr lang="en-US" altLang="ko-KR" dirty="0" err="1"/>
              <a:t>Misra</a:t>
            </a:r>
            <a:r>
              <a:rPr lang="en-US" altLang="ko-KR" dirty="0"/>
              <a:t>, </a:t>
            </a:r>
            <a:r>
              <a:rPr lang="en-US" altLang="ko-KR" dirty="0" err="1"/>
              <a:t>Youngki</a:t>
            </a:r>
            <a:r>
              <a:rPr lang="en-US" altLang="ko-KR" dirty="0"/>
              <a:t> Lee</a:t>
            </a:r>
          </a:p>
          <a:p>
            <a:r>
              <a:rPr lang="en-US" altLang="ko-KR" dirty="0"/>
              <a:t>2018, Experiences &amp; Challenges with Server-Side </a:t>
            </a:r>
            <a:r>
              <a:rPr lang="en-US" altLang="ko-KR" dirty="0" err="1"/>
              <a:t>WiFi</a:t>
            </a:r>
            <a:r>
              <a:rPr lang="en-US" altLang="ko-KR" dirty="0"/>
              <a:t> Indoor Localization Using Existing Infrastructure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543C78-0849-486E-8F10-0A54FC8A7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574" y="6413180"/>
            <a:ext cx="90963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85160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Android Application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04888" y="3191972"/>
            <a:ext cx="22114872" cy="1077218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It scanning as it run and record point’s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x,y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coordinate and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epochTime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by tap screen.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 data save as txt file with (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x,y,epochTime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) form.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22DC89-8E1F-4E07-8259-2ED2E137F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8038" y="5261467"/>
            <a:ext cx="6792888" cy="416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7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85160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Extra Data collection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04888" y="3191972"/>
            <a:ext cx="22114872" cy="3046988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 know difference of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wifi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signal, find tendency of standing same position and to test my android app.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Collected extra information.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514350" indent="-514350" algn="just">
              <a:buAutoNum type="arabicPeriod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Nothing to do 1hour with screen off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RSSI difference biggest is 10, discard top value and bottom value then difference is 5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There is no ‘Heard by’ value. Only few data have one ‘Heard by’ value.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8178D2D-5349-4C7A-8680-065F05756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6898" y="6391764"/>
            <a:ext cx="8308615" cy="553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2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85160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Extra Data collection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04888" y="3191972"/>
            <a:ext cx="22114872" cy="452431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2. Streaming 1 hour.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Experiment with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youtube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live streaming.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RSSI difference biggest one is 9 and ignore peak value then score 4. The most stable data which I collect.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‘Heard by’ value is also recorded few number.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Connection Score all recorded 60%. In other experiment there is a lot of 1 or 3 percent value.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By this, If there is data transform Connection Score value goes high. Also, Spatial Stream value shows same tend.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F7D31D-5D61-41FC-BC85-69457FC1B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3170" y="6858000"/>
            <a:ext cx="10304665" cy="572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1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85160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Extra Data collection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04888" y="3191972"/>
            <a:ext cx="22114872" cy="255454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3. Scanning 30min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Using app scanning 30min.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Difference of signal is 13 regard bottom value then 10.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Full ‘Heard by’ value with 3 ap listen signal.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85A7C8E-CD47-4890-92E3-C31FE2CEE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8892" y="5746517"/>
            <a:ext cx="9944625" cy="662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7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85160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localization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04888" y="3191972"/>
            <a:ext cx="22114872" cy="1569660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Algorithm is constructed but have hard with offline fingerprinting.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Path construct with imaginary data.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AC0785B-CAD0-4FD3-B8E4-9802BCB8A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2125" y="5238948"/>
            <a:ext cx="17920398" cy="715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8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26284</TotalTime>
  <Words>467</Words>
  <Application>Microsoft Office PowerPoint</Application>
  <PresentationFormat>사용자 지정</PresentationFormat>
  <Paragraphs>64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(학생) 신선우 (전기전자컴퓨터공학부)</cp:lastModifiedBy>
  <cp:revision>261</cp:revision>
  <dcterms:created xsi:type="dcterms:W3CDTF">2017-02-16T07:20:56Z</dcterms:created>
  <dcterms:modified xsi:type="dcterms:W3CDTF">2019-08-16T00:31:37Z</dcterms:modified>
</cp:coreProperties>
</file>