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7" r:id="rId2"/>
    <p:sldId id="301" r:id="rId3"/>
    <p:sldId id="303" r:id="rId4"/>
    <p:sldId id="302" r:id="rId5"/>
    <p:sldId id="304" r:id="rId6"/>
    <p:sldId id="306" r:id="rId7"/>
    <p:sldId id="307" r:id="rId8"/>
    <p:sldId id="308" r:id="rId9"/>
    <p:sldId id="310" r:id="rId10"/>
    <p:sldId id="311" r:id="rId11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학생) 신선우 (전기전자컴퓨터공학부)" initials="(신(" lastIdx="1" clrIdx="0">
    <p:extLst>
      <p:ext uri="{19B8F6BF-5375-455C-9EA6-DF929625EA0E}">
        <p15:presenceInfo xmlns:p15="http://schemas.microsoft.com/office/powerpoint/2012/main" userId="S::tjsdn2560@unist.ac.kr::89ae1e6e-61ac-4d21-8f2d-37eb48dfaa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110" autoAdjust="0"/>
  </p:normalViewPr>
  <p:slideViewPr>
    <p:cSldViewPr snapToObjects="1">
      <p:cViewPr varScale="1">
        <p:scale>
          <a:sx n="49" d="100"/>
          <a:sy n="49" d="100"/>
        </p:scale>
        <p:origin x="1080" y="60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22:42:04.85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34CC-DED2-5749-A879-ADD5732EED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16E-689F-EC42-9820-B527B222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6360" y="4368868"/>
            <a:ext cx="1245539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5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Map processing Building 106 floor 4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86360" y="5253726"/>
            <a:ext cx="642554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Android Application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278E-AFEB-48A3-B9E4-3CFC61EA94DC}"/>
              </a:ext>
            </a:extLst>
          </p:cNvPr>
          <p:cNvSpPr/>
          <p:nvPr/>
        </p:nvSpPr>
        <p:spPr>
          <a:xfrm>
            <a:off x="1786360" y="6138584"/>
            <a:ext cx="658225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Extra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교수님면담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내용</a:t>
            </a:r>
            <a:endParaRPr lang="en-US" altLang="ko-KR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테스트용 패스도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스캔시그널로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측정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패킷을 상황별로 나누어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tendency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분석해보기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-&gt;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스캔시그널이아닌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일반 상황에서도 찾는게 가능하도록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AP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주기적으로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alive check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패킷을 보내는데 이 주기를 측정해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보는것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이용자 수에 따른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rssi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변화량 체크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새 알고리즘을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만들어보기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아래 방법들을 비교하여 보여주기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1.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실시간 위치추적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누적데이터로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패스이용하여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어큐러시를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높이는 방법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ex) 5min past, 15min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pase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30min past,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etc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…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3.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어큐러시가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높은 미래의 위치를 이용하여 이를 역산하여 과거의 위치의 정확도를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높이는법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Map Processing Building 106 floor 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Fingerprinting base localization, Firstly, It have to need image map to fingerprinting.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MATLAB function rgb2gray and im2bw, convert camera image to grayscale image and binarize image.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python, flip the image bit and make image to node grid.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AED6EF-858A-4BC4-A7F9-85837057C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67" y="5368609"/>
            <a:ext cx="7436397" cy="25645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1F93D0-0509-4664-A89A-6E190E84F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20" y="5267491"/>
            <a:ext cx="7838498" cy="256455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11A17C-41D1-408C-8746-6E268457A9DA}"/>
              </a:ext>
            </a:extLst>
          </p:cNvPr>
          <p:cNvCxnSpPr>
            <a:cxnSpLocks/>
          </p:cNvCxnSpPr>
          <p:nvPr/>
        </p:nvCxnSpPr>
        <p:spPr>
          <a:xfrm>
            <a:off x="10298640" y="6637256"/>
            <a:ext cx="252800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4F06C77-BE69-4484-BA50-337DD0AFB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3" y="8409544"/>
            <a:ext cx="7436398" cy="297059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CBF740D-6C78-41C0-8DCF-F1604E1D2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293" y="8448509"/>
            <a:ext cx="7436397" cy="297059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775C62-4D85-4532-A5C9-554BCD30A873}"/>
              </a:ext>
            </a:extLst>
          </p:cNvPr>
          <p:cNvCxnSpPr/>
          <p:nvPr/>
        </p:nvCxnSpPr>
        <p:spPr>
          <a:xfrm flipH="1">
            <a:off x="10350295" y="7890609"/>
            <a:ext cx="2664296" cy="577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1C87FE-0E3C-48FD-BDC9-317BBA73CF6E}"/>
              </a:ext>
            </a:extLst>
          </p:cNvPr>
          <p:cNvCxnSpPr>
            <a:cxnSpLocks/>
          </p:cNvCxnSpPr>
          <p:nvPr/>
        </p:nvCxnSpPr>
        <p:spPr>
          <a:xfrm>
            <a:off x="10284415" y="9766233"/>
            <a:ext cx="252800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Map Processing Building 106 floor 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Firstly, Grid map converted as graph nodes.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Secondly, All node liked with adjacent nodes.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If there is wall then didn’t linked.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11A17C-41D1-408C-8746-6E268457A9DA}"/>
              </a:ext>
            </a:extLst>
          </p:cNvPr>
          <p:cNvCxnSpPr>
            <a:cxnSpLocks/>
          </p:cNvCxnSpPr>
          <p:nvPr/>
        </p:nvCxnSpPr>
        <p:spPr>
          <a:xfrm>
            <a:off x="11818799" y="9234264"/>
            <a:ext cx="7448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EF4DE10-49DF-4728-9B8B-702D617BC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611" y="6482923"/>
            <a:ext cx="11403559" cy="44321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F89BE1-9937-4A6A-B034-1CAA02A4E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669" y="6115067"/>
            <a:ext cx="10068399" cy="52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Android Application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early exist research ‘1)’, Scan signal is the most suitable signal in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indoor localization.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Because, The signal is the strongest signal and stable.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 It makes hard to make fingerprint in real world.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Our device don’t send signal as we want.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 have to develop android application which send a scan signal manually.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4649A5-8DCA-4D89-B6F3-4DF733CDC809}"/>
              </a:ext>
            </a:extLst>
          </p:cNvPr>
          <p:cNvSpPr txBox="1"/>
          <p:nvPr/>
        </p:nvSpPr>
        <p:spPr>
          <a:xfrm>
            <a:off x="1080937" y="11356568"/>
            <a:ext cx="1935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en-US" altLang="ko-KR" dirty="0" err="1"/>
              <a:t>Dheryta</a:t>
            </a:r>
            <a:r>
              <a:rPr lang="en-US" altLang="ko-KR" dirty="0"/>
              <a:t> </a:t>
            </a:r>
            <a:r>
              <a:rPr lang="en-US" altLang="ko-KR" dirty="0" err="1"/>
              <a:t>Jaisinghani</a:t>
            </a:r>
            <a:r>
              <a:rPr lang="en-US" altLang="ko-KR" dirty="0"/>
              <a:t>, Rajesh Krishna Balan, Vinayak Naik, </a:t>
            </a:r>
            <a:r>
              <a:rPr lang="en-US" altLang="ko-KR" dirty="0" err="1"/>
              <a:t>Archan</a:t>
            </a:r>
            <a:r>
              <a:rPr lang="en-US" altLang="ko-KR" dirty="0"/>
              <a:t> </a:t>
            </a:r>
            <a:r>
              <a:rPr lang="en-US" altLang="ko-KR" dirty="0" err="1"/>
              <a:t>Misra</a:t>
            </a:r>
            <a:r>
              <a:rPr lang="en-US" altLang="ko-KR" dirty="0"/>
              <a:t>, </a:t>
            </a:r>
            <a:r>
              <a:rPr lang="en-US" altLang="ko-KR" dirty="0" err="1"/>
              <a:t>Youngki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2018, 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43C78-0849-486E-8F10-0A54FC8A7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574" y="6413180"/>
            <a:ext cx="9096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Android Application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scanning as it run and record point’s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x,y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coordinate and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epochTime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by tap screen.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data save as txt file with 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x,y,epochTime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 form.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22DC89-8E1F-4E07-8259-2ED2E137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038" y="5261467"/>
            <a:ext cx="6792888" cy="4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know difference of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signal, find tendency of standing same position and to test my android app.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Collected extra information.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Nothing to do 1hour with screen off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RSSI difference biggest is 10, discard top value and bottom value then difference is 5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is no ‘Heard by’ value. Only few data have one ‘Heard by’ value.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178D2D-5349-4C7A-8680-065F05756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898" y="6391764"/>
            <a:ext cx="8308615" cy="55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Streaming 1 hour.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Experiment with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youtube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live streaming.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RSSI difference biggest one is 9 and ignore peak value then score 4. The most stable data which I collect.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‘Heard by’ value is also recorded few number.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Connection Score all recorded 60%. In other experiment there is a lot of 1 or 3 percent value.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this, If there is data transform Connection Score value goes high. Also, Spatial Stream value shows same tend.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F7D31D-5D61-41FC-BC85-69457FC1B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170" y="6858000"/>
            <a:ext cx="10304665" cy="57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3. Scanning 30min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Using app scanning 30min.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Difference of signal is 13 regard bottom value then 10.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Full ‘Heard by’ value with 3 ap listen signal.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5A7C8E-CD47-4890-92E3-C31FE2CEE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892" y="5746517"/>
            <a:ext cx="9944625" cy="66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85160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Extra Data collection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04888" y="3191972"/>
            <a:ext cx="22114872" cy="550920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4. WIFI off test.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figure what happen if user shut down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signal.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Controller keeps connection with user’s device for 5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miniutes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this factor, the controller keeps high connection score for few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miniutes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if there is no data transport.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5. WIFI controller data update time check.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Until 4</a:t>
            </a:r>
            <a:r>
              <a:rPr lang="en-US" altLang="ko-KR" sz="3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test, data collecting period is 4s. To find how often it update data, I reduce collecting period to 1s.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Most of data have 2s period but there is few change in 1s.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It is estimated that 1s data collection will be more accurate.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29824</TotalTime>
  <Words>646</Words>
  <Application>Microsoft Office PowerPoint</Application>
  <PresentationFormat>사용자 지정</PresentationFormat>
  <Paragraphs>81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신선우 (전기전자컴퓨터공학부)</cp:lastModifiedBy>
  <cp:revision>269</cp:revision>
  <dcterms:created xsi:type="dcterms:W3CDTF">2017-02-16T07:20:56Z</dcterms:created>
  <dcterms:modified xsi:type="dcterms:W3CDTF">2019-08-28T04:18:36Z</dcterms:modified>
</cp:coreProperties>
</file>