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94" r:id="rId4"/>
    <p:sldId id="258" r:id="rId5"/>
    <p:sldId id="260" r:id="rId6"/>
    <p:sldId id="269" r:id="rId7"/>
    <p:sldId id="291" r:id="rId8"/>
    <p:sldId id="292" r:id="rId9"/>
    <p:sldId id="293" r:id="rId10"/>
    <p:sldId id="290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722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Movie Production Insights for ABC Company 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/>
              <a:t>Nitin George Cherian( Consultant @XYZ)</a:t>
            </a:r>
            <a:endParaRPr dirty="0"/>
          </a:p>
        </p:txBody>
      </p:sp>
      <p:pic>
        <p:nvPicPr>
          <p:cNvPr id="5" name="Picture 4" descr="Many booth in a store&#10;&#10;Description automatically generated">
            <a:extLst>
              <a:ext uri="{FF2B5EF4-FFF2-40B4-BE49-F238E27FC236}">
                <a16:creationId xmlns:a16="http://schemas.microsoft.com/office/drawing/2014/main" id="{58930666-68C6-4484-9EC9-D8DD88EAB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5"/>
            <a:ext cx="13004800" cy="5381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What did you achieve or learn from this exercise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ABC Movie Production Company approaches XYZ agency in the beginning of year 2017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8600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ABC’s Aim: Produce Movies that earn highest Revenue, Rating and Critical Acclaim.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8600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ABC’s Need: Find out characteristics of movies that earn highest Revenue, Rating and Critical Acclaim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8600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ABC also want to know: </a:t>
            </a:r>
          </a:p>
          <a:p>
            <a:pPr marL="1212850" lvl="1" indent="-742950">
              <a:buFont typeface="+mj-lt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Movie Industry Growth ?</a:t>
            </a:r>
          </a:p>
          <a:p>
            <a:pPr marL="1212850" lvl="1" indent="-742950">
              <a:buFont typeface="+mj-lt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Right time to invest in the Movie Industry ?</a:t>
            </a:r>
          </a:p>
          <a:p>
            <a:pPr marL="1212850" lvl="1" indent="-742950">
              <a:buFont typeface="+mj-lt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Background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IMDB(Internet Movie Database): Popular online database of movies, television programs etc.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8600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IMDB Registered users: Rate movies on a scale of 1 to 10.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8600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IMDB Rating: Weight-Mean Rating displayed beside each title.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8600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IMDB also displays Metacritic (Critic Rating).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8600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8600" dirty="0"/>
              <a:t>IMDB Most Popular 1000 movies from 2006-2016 would be ideal for finding insights for ABC’s need</a:t>
            </a:r>
          </a:p>
          <a:p>
            <a:pPr marL="1212850" lvl="1" indent="-742950">
              <a:buFont typeface="+mj-lt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4166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in Depth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Dataset is taken from IMDB database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1000 most popular movies by IMDB Rating from 2006-2016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The data consists of the Title of the movie and its corresponding Rank. Rank 1 is the most popular movie. A movie with highest Rating has the highest rank.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The Director and Actors of the movie are listed in the dataset.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The Revenue which the movie generated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Heading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What did you do?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263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SvtyTwo ITC TT-Book</vt:lpstr>
      <vt:lpstr>Helvetica</vt:lpstr>
      <vt:lpstr>Helvetica Neue</vt:lpstr>
      <vt:lpstr>Palatino</vt:lpstr>
      <vt:lpstr>Zapf Dingbats</vt:lpstr>
      <vt:lpstr>New_Template4</vt:lpstr>
      <vt:lpstr>PowerPoint Presentation</vt:lpstr>
      <vt:lpstr>Problem Statement</vt:lpstr>
      <vt:lpstr>Background</vt:lpstr>
      <vt:lpstr>Data in Depth</vt:lpstr>
      <vt:lpstr>Heading</vt:lpstr>
      <vt:lpstr>Objectives &amp; Graphs</vt:lpstr>
      <vt:lpstr>Objectives &amp; Graphs</vt:lpstr>
      <vt:lpstr>Objectives &amp; Graphs</vt:lpstr>
      <vt:lpstr>Objectives &amp; 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Nitin George Cherian</cp:lastModifiedBy>
  <cp:revision>11</cp:revision>
  <dcterms:modified xsi:type="dcterms:W3CDTF">2019-02-01T09:18:27Z</dcterms:modified>
</cp:coreProperties>
</file>