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1632-D636-477C-B9E8-577DB0178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328331"/>
            <a:ext cx="6815669" cy="2065539"/>
          </a:xfrm>
        </p:spPr>
        <p:txBody>
          <a:bodyPr/>
          <a:lstStyle/>
          <a:p>
            <a:r>
              <a:rPr lang="en-IN" dirty="0"/>
              <a:t>Agile Values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7CD67-B1D9-4652-B2BF-A4FCF038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710047" y="3657597"/>
            <a:ext cx="982351" cy="1128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7C381-E03C-4E15-B7AC-CA78EDD2123B}"/>
              </a:ext>
            </a:extLst>
          </p:cNvPr>
          <p:cNvSpPr txBox="1"/>
          <p:nvPr/>
        </p:nvSpPr>
        <p:spPr>
          <a:xfrm>
            <a:off x="8514608" y="6002976"/>
            <a:ext cx="270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-Sunny Barve</a:t>
            </a:r>
          </a:p>
        </p:txBody>
      </p:sp>
    </p:spTree>
    <p:extLst>
      <p:ext uri="{BB962C8B-B14F-4D97-AF65-F5344CB8AC3E}">
        <p14:creationId xmlns:p14="http://schemas.microsoft.com/office/powerpoint/2010/main" val="424387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D236-B03E-42BC-A02B-3FF294F7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039091"/>
            <a:ext cx="3718455" cy="1027215"/>
          </a:xfrm>
        </p:spPr>
        <p:txBody>
          <a:bodyPr/>
          <a:lstStyle/>
          <a:p>
            <a:r>
              <a:rPr lang="en-US" b="1" dirty="0"/>
              <a:t>The Four Values of Agile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75C6-567A-46EF-B358-A4EACEE1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Individuals and interactions over processes and tools</a:t>
            </a:r>
            <a:r>
              <a:rPr lang="en-US" dirty="0"/>
              <a:t>: Prioritize effective communication and collaboration among team members.</a:t>
            </a:r>
          </a:p>
          <a:p>
            <a:r>
              <a:rPr lang="en-US" u="sng" dirty="0"/>
              <a:t>Working software over comprehensive documentation</a:t>
            </a:r>
            <a:r>
              <a:rPr lang="en-US" dirty="0"/>
              <a:t>: Focus on delivering a functional product rather than excessive documentation.</a:t>
            </a:r>
          </a:p>
          <a:p>
            <a:r>
              <a:rPr lang="en-US" u="sng" dirty="0"/>
              <a:t>Customer collaboration over contract negotiation</a:t>
            </a:r>
            <a:r>
              <a:rPr lang="en-US" dirty="0"/>
              <a:t>: Build strong relationships with customers and involve them in the development process.</a:t>
            </a:r>
          </a:p>
          <a:p>
            <a:r>
              <a:rPr lang="en-US" u="sng" dirty="0"/>
              <a:t>Responding to change over following a plan</a:t>
            </a:r>
            <a:r>
              <a:rPr lang="en-US" dirty="0"/>
              <a:t>: Embrace change and adapt to evolving requirements.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FFFF8-7416-4820-B880-F357DB265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9991B-F16C-4C70-8CB1-20813206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53" y="2559132"/>
            <a:ext cx="4368346" cy="30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7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74EC-112F-4A67-914B-81A8D46C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2" y="803177"/>
            <a:ext cx="5735113" cy="669363"/>
          </a:xfrm>
        </p:spPr>
        <p:txBody>
          <a:bodyPr/>
          <a:lstStyle/>
          <a:p>
            <a:r>
              <a:rPr lang="en-IN" dirty="0"/>
              <a:t>Agile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490D-8CDE-45EA-B916-D9CA8F63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9719" y="2060369"/>
            <a:ext cx="6367496" cy="375623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Customer satisfaction</a:t>
            </a:r>
            <a:r>
              <a:rPr lang="en-US" dirty="0"/>
              <a:t>: Deliver valuable software early and continuously.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Welcome changing requirements</a:t>
            </a:r>
            <a:r>
              <a:rPr lang="en-US" dirty="0"/>
              <a:t>: Embrace changes throughout the development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Frequent delivery of working software</a:t>
            </a:r>
            <a:r>
              <a:rPr lang="en-US" dirty="0"/>
              <a:t>: Deliver working increments of software frequently.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Collaboration between stakeholders</a:t>
            </a:r>
            <a:r>
              <a:rPr lang="en-US" dirty="0"/>
              <a:t>: Foster collaboration among stakeholders.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Support people and trust them</a:t>
            </a:r>
            <a:r>
              <a:rPr lang="en-US" dirty="0"/>
              <a:t>: Empower team members and trust their abilities.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Face-to-face interactions</a:t>
            </a:r>
            <a:r>
              <a:rPr lang="en-US" dirty="0"/>
              <a:t>: Prioritize face-to-face communication within the team.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E56DC9B-78E4-423C-9B83-9C44C166CB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526" b="1560"/>
          <a:stretch/>
        </p:blipFill>
        <p:spPr>
          <a:xfrm>
            <a:off x="8223662" y="582181"/>
            <a:ext cx="2934516" cy="5693637"/>
          </a:xfrm>
        </p:spPr>
      </p:pic>
    </p:spTree>
    <p:extLst>
      <p:ext uri="{BB962C8B-B14F-4D97-AF65-F5344CB8AC3E}">
        <p14:creationId xmlns:p14="http://schemas.microsoft.com/office/powerpoint/2010/main" val="93967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74EC-112F-4A67-914B-81A8D46C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490D-8CDE-45EA-B916-D9CA8F63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10691"/>
            <a:ext cx="9601196" cy="346517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Measuring software progress</a:t>
            </a:r>
            <a:r>
              <a:rPr lang="en-US" dirty="0"/>
              <a:t>: Track progress using objective measures.</a:t>
            </a:r>
          </a:p>
          <a:p>
            <a:r>
              <a:rPr lang="en-US" b="1" dirty="0"/>
              <a:t>Sustainable development</a:t>
            </a:r>
            <a:r>
              <a:rPr lang="en-US" dirty="0"/>
              <a:t>: Maintain a sustainable pace of development.</a:t>
            </a:r>
          </a:p>
          <a:p>
            <a:r>
              <a:rPr lang="en-US" b="1" dirty="0"/>
              <a:t>Attention to technical excellence</a:t>
            </a:r>
            <a:r>
              <a:rPr lang="en-US" dirty="0"/>
              <a:t>: Continuously improve technical practices.</a:t>
            </a:r>
          </a:p>
          <a:p>
            <a:r>
              <a:rPr lang="en-US" b="1" dirty="0"/>
              <a:t>Simplicity:</a:t>
            </a:r>
            <a:r>
              <a:rPr lang="en-US" dirty="0"/>
              <a:t> Keep things simple and avoid unnecessary complexity.</a:t>
            </a:r>
          </a:p>
          <a:p>
            <a:r>
              <a:rPr lang="en-US" b="1" dirty="0"/>
              <a:t>Self-organizing teams</a:t>
            </a:r>
            <a:r>
              <a:rPr lang="en-US" dirty="0"/>
              <a:t>: Empower teams to make decisions and manage their work.</a:t>
            </a:r>
          </a:p>
          <a:p>
            <a:r>
              <a:rPr lang="en-US" b="1" dirty="0"/>
              <a:t>Regular reflections</a:t>
            </a:r>
            <a:r>
              <a:rPr lang="en-US" dirty="0"/>
              <a:t>: Regularly reflect on how to become more effective.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40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</TotalTime>
  <Words>217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Arial</vt:lpstr>
      <vt:lpstr>Garamond</vt:lpstr>
      <vt:lpstr>Organic</vt:lpstr>
      <vt:lpstr>Agile Values and Principles</vt:lpstr>
      <vt:lpstr>The Four Values of Agile</vt:lpstr>
      <vt:lpstr>Agile Principles</vt:lpstr>
      <vt:lpstr>Agile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Values and Principles</dc:title>
  <dc:creator>Sunny Barve</dc:creator>
  <cp:lastModifiedBy>Sunny Barve</cp:lastModifiedBy>
  <cp:revision>6</cp:revision>
  <dcterms:created xsi:type="dcterms:W3CDTF">2024-09-17T08:20:23Z</dcterms:created>
  <dcterms:modified xsi:type="dcterms:W3CDTF">2024-09-17T11:06:44Z</dcterms:modified>
</cp:coreProperties>
</file>