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5" r:id="rId7"/>
    <p:sldId id="279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79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20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9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99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8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7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8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37CE1-426B-430D-92F0-F4E3E8DB74B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03E3B9-997D-49B1-BF30-BE37E0D7CB2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6" r:id="rId17"/>
    <p:sldLayoutId id="21474836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Understanding the Software Development Life Cycle (SDLC)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9E44246-32BA-4154-AB5C-0AAAEBDC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592" y="1307635"/>
            <a:ext cx="7766936" cy="263571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Understanding the Software Development Life Cycle (SDLC)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SDLC 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8721143" cy="371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SDLC is a systematic process for developing, operating, maintaining, and replacing software.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ensures a structured approach to software development, leading to better quality and efficiency.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Common phases include planning, analysis, design, development, testing, implementation, and maintenance.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F13CE-FA0B-4B72-869C-AF085EE6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62" y="4003162"/>
            <a:ext cx="6016955" cy="24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7B22-E775-4450-B96B-84F85CD9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in SDLC include: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3AE7-3E1D-4DC6-924C-D3FE845E4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276940" cy="3977640"/>
          </a:xfrm>
        </p:spPr>
        <p:txBody>
          <a:bodyPr>
            <a:noAutofit/>
          </a:bodyPr>
          <a:lstStyle/>
          <a:p>
            <a:r>
              <a:rPr lang="en-US" sz="1400" dirty="0"/>
              <a:t>Planning: Defining project goals, scope, and requirements.</a:t>
            </a:r>
          </a:p>
          <a:p>
            <a:r>
              <a:rPr lang="en-US" sz="1400" dirty="0"/>
              <a:t>Analysis: Gathering and analyzing user needs and requirements.</a:t>
            </a:r>
          </a:p>
          <a:p>
            <a:r>
              <a:rPr lang="en-US" sz="1400" dirty="0"/>
              <a:t>Design: Creating detailed specifications for the software's architecture, components, and interfaces.</a:t>
            </a:r>
          </a:p>
          <a:p>
            <a:r>
              <a:rPr lang="en-US" sz="1400" dirty="0"/>
              <a:t>Development: Building the software code based on the design specifications.</a:t>
            </a:r>
          </a:p>
          <a:p>
            <a:r>
              <a:rPr lang="en-US" sz="1400" dirty="0"/>
              <a:t>Testing: Verifying and validating the software's functionality, performance, and quality.</a:t>
            </a:r>
          </a:p>
          <a:p>
            <a:r>
              <a:rPr lang="en-US" sz="1400" dirty="0"/>
              <a:t>Implementation: Deploying the software into production.</a:t>
            </a:r>
          </a:p>
          <a:p>
            <a:r>
              <a:rPr lang="en-US" sz="1400" dirty="0"/>
              <a:t>Maintenance: Ongoing support, updates, and enhancements to the software.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B6F80-A23A-4947-A3EF-34DFD716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11" y="1698172"/>
            <a:ext cx="5101219" cy="36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Traditional SDLC Models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7363092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Waterfall Model: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Sequential approach where each phase must be completed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before the next begins.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Can be rigid and less adaptable to changes.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8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V-Model: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Similar to Waterfall, but emphasizes testing at each stage.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Provides better quality control but can still be inflexible.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349281" y="419304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09A-D2DA-4548-B871-E9560ED7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and Spiral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F59-AD0B-4BBE-BB74-F126AA8254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289808" cy="39776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divided into smaller iterations, each producing a working product.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early feedback and reduces risks.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elements of Waterfall and iterative models.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risk management and flexibility.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A66-8B9A-448C-A5B2-21895E0D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3A8B-18E8-493E-BD44-D4097DC049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918830" cy="39776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recommended for most modern software projects due to its rigidity and lack of adaptability.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projects where quality assurance is important, such as safety-critical systems.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most software projects due to its flexibility and ability to accommodate changes.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for large, complex projects with high risks, such as mission-critical systems.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58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336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Times New Roman</vt:lpstr>
      <vt:lpstr>Trebuchet MS</vt:lpstr>
      <vt:lpstr>Wingdings</vt:lpstr>
      <vt:lpstr>Wingdings 3</vt:lpstr>
      <vt:lpstr>Facet</vt:lpstr>
      <vt:lpstr>Understanding the Software Development Life Cycle (SDLC)</vt:lpstr>
      <vt:lpstr>What is SDLC ?</vt:lpstr>
      <vt:lpstr>Key phases in SDLC include:</vt:lpstr>
      <vt:lpstr>Traditional SDLC Models</vt:lpstr>
      <vt:lpstr>Iterative and Spiral Models</vt:lpstr>
      <vt:lpstr>Choosing the Right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Software Development Life Cycle (SDLC)</dc:title>
  <dc:creator>Sunny Barve</dc:creator>
  <cp:keywords/>
  <cp:lastModifiedBy>Sunny Barve</cp:lastModifiedBy>
  <cp:revision>5</cp:revision>
  <dcterms:created xsi:type="dcterms:W3CDTF">2024-09-17T06:17:47Z</dcterms:created>
  <dcterms:modified xsi:type="dcterms:W3CDTF">2024-09-17T08:19:59Z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