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93" r:id="rId1"/>
  </p:sldMasterIdLst>
  <p:notesMasterIdLst>
    <p:notesMasterId r:id="rId19"/>
  </p:notesMasterIdLst>
  <p:sldIdLst>
    <p:sldId id="256" r:id="rId2"/>
    <p:sldId id="287" r:id="rId3"/>
    <p:sldId id="300" r:id="rId4"/>
    <p:sldId id="301" r:id="rId5"/>
    <p:sldId id="30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10" r:id="rId15"/>
    <p:sldId id="299" r:id="rId16"/>
    <p:sldId id="311" r:id="rId17"/>
    <p:sldId id="312" r:id="rId18"/>
  </p:sldIdLst>
  <p:sldSz cx="14630400" cy="8229600"/>
  <p:notesSz cx="8229600" cy="14630400"/>
  <p:embeddedFontLst>
    <p:embeddedFont>
      <p:font typeface="DM Sans Medium" pitchFamily="2" charset="0"/>
      <p:regular r:id="rId20"/>
      <p:italic r:id="rId21"/>
    </p:embeddedFont>
    <p:embeddedFont>
      <p:font typeface="Inter" panose="020B0604020202020204" charset="0"/>
      <p:regular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6" autoAdjust="0"/>
    <p:restoredTop sz="93404" autoAdjust="0"/>
  </p:normalViewPr>
  <p:slideViewPr>
    <p:cSldViewPr snapToGrid="0" snapToObjects="1">
      <p:cViewPr varScale="1">
        <p:scale>
          <a:sx n="50" d="100"/>
          <a:sy n="50" d="100"/>
        </p:scale>
        <p:origin x="970" y="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0" d="100"/>
          <a:sy n="30" d="100"/>
        </p:scale>
        <p:origin x="2266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 Bibyan" userId="cc457e058c587219" providerId="LiveId" clId="{2F2F6F97-1F68-4E79-83DB-93D5046EDB91}"/>
    <pc:docChg chg="undo redo custSel addSld delSld modSld sldOrd">
      <pc:chgData name="Sunny Bibyan" userId="cc457e058c587219" providerId="LiveId" clId="{2F2F6F97-1F68-4E79-83DB-93D5046EDB91}" dt="2025-09-27T04:55:16.390" v="1906" actId="20577"/>
      <pc:docMkLst>
        <pc:docMk/>
      </pc:docMkLst>
      <pc:sldChg chg="modSp mod">
        <pc:chgData name="Sunny Bibyan" userId="cc457e058c587219" providerId="LiveId" clId="{2F2F6F97-1F68-4E79-83DB-93D5046EDB91}" dt="2025-09-27T04:55:16.390" v="1906" actId="20577"/>
        <pc:sldMkLst>
          <pc:docMk/>
          <pc:sldMk cId="0" sldId="256"/>
        </pc:sldMkLst>
        <pc:spChg chg="mod">
          <ac:chgData name="Sunny Bibyan" userId="cc457e058c587219" providerId="LiveId" clId="{2F2F6F97-1F68-4E79-83DB-93D5046EDB91}" dt="2025-09-27T04:55:16.390" v="1906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Sunny Bibyan" userId="cc457e058c587219" providerId="LiveId" clId="{2F2F6F97-1F68-4E79-83DB-93D5046EDB91}" dt="2025-09-25T17:31:28.194" v="1378" actId="21"/>
          <ac:spMkLst>
            <pc:docMk/>
            <pc:sldMk cId="0" sldId="256"/>
            <ac:spMk id="7" creationId="{00000000-0000-0000-0000-000000000000}"/>
          </ac:spMkLst>
        </pc:spChg>
      </pc:sldChg>
      <pc:sldChg chg="delSp modSp mod">
        <pc:chgData name="Sunny Bibyan" userId="cc457e058c587219" providerId="LiveId" clId="{2F2F6F97-1F68-4E79-83DB-93D5046EDB91}" dt="2025-09-25T17:27:29.720" v="1352" actId="12"/>
        <pc:sldMkLst>
          <pc:docMk/>
          <pc:sldMk cId="3308929919" sldId="287"/>
        </pc:sldMkLst>
        <pc:spChg chg="mod">
          <ac:chgData name="Sunny Bibyan" userId="cc457e058c587219" providerId="LiveId" clId="{2F2F6F97-1F68-4E79-83DB-93D5046EDB91}" dt="2025-09-25T17:27:29.720" v="1352" actId="12"/>
          <ac:spMkLst>
            <pc:docMk/>
            <pc:sldMk cId="3308929919" sldId="287"/>
            <ac:spMk id="8" creationId="{D52E9135-2604-4696-E3CA-BB8F16A9F093}"/>
          </ac:spMkLst>
        </pc:spChg>
        <pc:spChg chg="mod">
          <ac:chgData name="Sunny Bibyan" userId="cc457e058c587219" providerId="LiveId" clId="{2F2F6F97-1F68-4E79-83DB-93D5046EDB91}" dt="2025-09-25T15:57:36.232" v="111" actId="20577"/>
          <ac:spMkLst>
            <pc:docMk/>
            <pc:sldMk cId="3308929919" sldId="287"/>
            <ac:spMk id="11" creationId="{BF62AF9E-8B85-65D0-7CF1-35DC4A98858E}"/>
          </ac:spMkLst>
        </pc:spChg>
        <pc:spChg chg="del">
          <ac:chgData name="Sunny Bibyan" userId="cc457e058c587219" providerId="LiveId" clId="{2F2F6F97-1F68-4E79-83DB-93D5046EDB91}" dt="2025-09-25T15:57:06.130" v="89" actId="478"/>
          <ac:spMkLst>
            <pc:docMk/>
            <pc:sldMk cId="3308929919" sldId="287"/>
            <ac:spMk id="12" creationId="{B7E5A36E-F1FF-82DA-2F85-28C7A789B11D}"/>
          </ac:spMkLst>
        </pc:spChg>
        <pc:spChg chg="del">
          <ac:chgData name="Sunny Bibyan" userId="cc457e058c587219" providerId="LiveId" clId="{2F2F6F97-1F68-4E79-83DB-93D5046EDB91}" dt="2025-09-25T15:57:02.174" v="88" actId="478"/>
          <ac:spMkLst>
            <pc:docMk/>
            <pc:sldMk cId="3308929919" sldId="287"/>
            <ac:spMk id="13" creationId="{49A9B755-EDCC-4D54-3A53-92E73EFADB3B}"/>
          </ac:spMkLst>
        </pc:spChg>
      </pc:sldChg>
      <pc:sldChg chg="addSp delSp modSp mod">
        <pc:chgData name="Sunny Bibyan" userId="cc457e058c587219" providerId="LiveId" clId="{2F2F6F97-1F68-4E79-83DB-93D5046EDB91}" dt="2025-09-26T12:13:04.156" v="1902" actId="14100"/>
        <pc:sldMkLst>
          <pc:docMk/>
          <pc:sldMk cId="3549160511" sldId="299"/>
        </pc:sldMkLst>
        <pc:picChg chg="add del mod">
          <ac:chgData name="Sunny Bibyan" userId="cc457e058c587219" providerId="LiveId" clId="{2F2F6F97-1F68-4E79-83DB-93D5046EDB91}" dt="2025-09-26T12:12:40.362" v="1897" actId="478"/>
          <ac:picMkLst>
            <pc:docMk/>
            <pc:sldMk cId="3549160511" sldId="299"/>
            <ac:picMk id="3" creationId="{990233D0-3605-A8AF-7780-E8804A9CBB68}"/>
          </ac:picMkLst>
        </pc:picChg>
        <pc:picChg chg="del">
          <ac:chgData name="Sunny Bibyan" userId="cc457e058c587219" providerId="LiveId" clId="{2F2F6F97-1F68-4E79-83DB-93D5046EDB91}" dt="2025-09-25T15:20:07.652" v="35" actId="478"/>
          <ac:picMkLst>
            <pc:docMk/>
            <pc:sldMk cId="3549160511" sldId="299"/>
            <ac:picMk id="6" creationId="{8AF1C08D-EC13-2312-6330-405E11205780}"/>
          </ac:picMkLst>
        </pc:picChg>
        <pc:picChg chg="add mod">
          <ac:chgData name="Sunny Bibyan" userId="cc457e058c587219" providerId="LiveId" clId="{2F2F6F97-1F68-4E79-83DB-93D5046EDB91}" dt="2025-09-26T12:13:04.156" v="1902" actId="14100"/>
          <ac:picMkLst>
            <pc:docMk/>
            <pc:sldMk cId="3549160511" sldId="299"/>
            <ac:picMk id="6" creationId="{C45C5749-ADD8-8A9C-6502-A6430F7A9EBC}"/>
          </ac:picMkLst>
        </pc:picChg>
      </pc:sldChg>
      <pc:sldChg chg="addSp delSp modSp mod">
        <pc:chgData name="Sunny Bibyan" userId="cc457e058c587219" providerId="LiveId" clId="{2F2F6F97-1F68-4E79-83DB-93D5046EDB91}" dt="2025-09-26T12:01:11.607" v="1888" actId="113"/>
        <pc:sldMkLst>
          <pc:docMk/>
          <pc:sldMk cId="1259713744" sldId="302"/>
        </pc:sldMkLst>
        <pc:spChg chg="mod">
          <ac:chgData name="Sunny Bibyan" userId="cc457e058c587219" providerId="LiveId" clId="{2F2F6F97-1F68-4E79-83DB-93D5046EDB91}" dt="2025-09-26T11:40:34.535" v="1462" actId="14100"/>
          <ac:spMkLst>
            <pc:docMk/>
            <pc:sldMk cId="1259713744" sldId="302"/>
            <ac:spMk id="8" creationId="{D52E9135-2604-4696-E3CA-BB8F16A9F093}"/>
          </ac:spMkLst>
        </pc:spChg>
        <pc:spChg chg="mod">
          <ac:chgData name="Sunny Bibyan" userId="cc457e058c587219" providerId="LiveId" clId="{2F2F6F97-1F68-4E79-83DB-93D5046EDB91}" dt="2025-09-26T12:01:11.607" v="1888" actId="113"/>
          <ac:spMkLst>
            <pc:docMk/>
            <pc:sldMk cId="1259713744" sldId="302"/>
            <ac:spMk id="11" creationId="{BF62AF9E-8B85-65D0-7CF1-35DC4A98858E}"/>
          </ac:spMkLst>
        </pc:spChg>
        <pc:graphicFrameChg chg="add mod">
          <ac:chgData name="Sunny Bibyan" userId="cc457e058c587219" providerId="LiveId" clId="{2F2F6F97-1F68-4E79-83DB-93D5046EDB91}" dt="2025-09-26T11:40:14.753" v="1456"/>
          <ac:graphicFrameMkLst>
            <pc:docMk/>
            <pc:sldMk cId="1259713744" sldId="302"/>
            <ac:graphicFrameMk id="3" creationId="{474F883D-01D7-4D70-B803-05CD155EF1DE}"/>
          </ac:graphicFrameMkLst>
        </pc:graphicFrameChg>
        <pc:graphicFrameChg chg="add mod">
          <ac:chgData name="Sunny Bibyan" userId="cc457e058c587219" providerId="LiveId" clId="{2F2F6F97-1F68-4E79-83DB-93D5046EDB91}" dt="2025-09-25T16:21:47.078" v="245"/>
          <ac:graphicFrameMkLst>
            <pc:docMk/>
            <pc:sldMk cId="1259713744" sldId="302"/>
            <ac:graphicFrameMk id="3" creationId="{DDC11BC1-FDD5-4187-9EF4-CC48ADE016D0}"/>
          </ac:graphicFrameMkLst>
        </pc:graphicFrameChg>
        <pc:graphicFrameChg chg="add mod">
          <ac:chgData name="Sunny Bibyan" userId="cc457e058c587219" providerId="LiveId" clId="{2F2F6F97-1F68-4E79-83DB-93D5046EDB91}" dt="2025-09-25T16:21:52.201" v="250"/>
          <ac:graphicFrameMkLst>
            <pc:docMk/>
            <pc:sldMk cId="1259713744" sldId="302"/>
            <ac:graphicFrameMk id="9" creationId="{DDC11BC1-FDD5-4187-9EF4-CC48ADE016D0}"/>
          </ac:graphicFrameMkLst>
        </pc:graphicFrameChg>
        <pc:graphicFrameChg chg="add mod">
          <ac:chgData name="Sunny Bibyan" userId="cc457e058c587219" providerId="LiveId" clId="{2F2F6F97-1F68-4E79-83DB-93D5046EDB91}" dt="2025-09-25T16:26:46.747" v="257"/>
          <ac:graphicFrameMkLst>
            <pc:docMk/>
            <pc:sldMk cId="1259713744" sldId="302"/>
            <ac:graphicFrameMk id="13" creationId="{23DBB7EE-67EB-FDCC-D9AA-EDEA6BDD85F3}"/>
          </ac:graphicFrameMkLst>
        </pc:graphicFrameChg>
        <pc:picChg chg="mod">
          <ac:chgData name="Sunny Bibyan" userId="cc457e058c587219" providerId="LiveId" clId="{2F2F6F97-1F68-4E79-83DB-93D5046EDB91}" dt="2025-09-26T11:38:53.683" v="1419" actId="1076"/>
          <ac:picMkLst>
            <pc:docMk/>
            <pc:sldMk cId="1259713744" sldId="302"/>
            <ac:picMk id="2" creationId="{D51DADE8-27DF-1A1A-A506-FD2ADC60CAE2}"/>
          </ac:picMkLst>
        </pc:picChg>
        <pc:picChg chg="add mod">
          <ac:chgData name="Sunny Bibyan" userId="cc457e058c587219" providerId="LiveId" clId="{2F2F6F97-1F68-4E79-83DB-93D5046EDB91}" dt="2025-09-26T11:40:58.596" v="1467" actId="1076"/>
          <ac:picMkLst>
            <pc:docMk/>
            <pc:sldMk cId="1259713744" sldId="302"/>
            <ac:picMk id="9" creationId="{893A5FC2-B483-2300-65EB-7C6100AD8B87}"/>
          </ac:picMkLst>
        </pc:picChg>
        <pc:picChg chg="add del mod">
          <ac:chgData name="Sunny Bibyan" userId="cc457e058c587219" providerId="LiveId" clId="{2F2F6F97-1F68-4E79-83DB-93D5046EDB91}" dt="2025-09-26T11:39:09.315" v="1434" actId="478"/>
          <ac:picMkLst>
            <pc:docMk/>
            <pc:sldMk cId="1259713744" sldId="302"/>
            <ac:picMk id="10" creationId="{FAB2847E-147D-803C-457D-1D94DEB82368}"/>
          </ac:picMkLst>
        </pc:picChg>
        <pc:picChg chg="del mod">
          <ac:chgData name="Sunny Bibyan" userId="cc457e058c587219" providerId="LiveId" clId="{2F2F6F97-1F68-4E79-83DB-93D5046EDB91}" dt="2025-09-25T16:21:29.466" v="240" actId="478"/>
          <ac:picMkLst>
            <pc:docMk/>
            <pc:sldMk cId="1259713744" sldId="302"/>
            <ac:picMk id="12" creationId="{529FBC81-6BFF-4DF5-CA97-7B34B7581AB8}"/>
          </ac:picMkLst>
        </pc:picChg>
        <pc:picChg chg="add del mod">
          <ac:chgData name="Sunny Bibyan" userId="cc457e058c587219" providerId="LiveId" clId="{2F2F6F97-1F68-4E79-83DB-93D5046EDB91}" dt="2025-09-26T11:39:09.629" v="1435" actId="478"/>
          <ac:picMkLst>
            <pc:docMk/>
            <pc:sldMk cId="1259713744" sldId="302"/>
            <ac:picMk id="14" creationId="{C27A755C-DECB-7FF1-B5E7-EBA2C5E3F6D6}"/>
          </ac:picMkLst>
        </pc:picChg>
      </pc:sldChg>
      <pc:sldChg chg="del">
        <pc:chgData name="Sunny Bibyan" userId="cc457e058c587219" providerId="LiveId" clId="{2F2F6F97-1F68-4E79-83DB-93D5046EDB91}" dt="2025-09-25T17:15:33.420" v="1171" actId="47"/>
        <pc:sldMkLst>
          <pc:docMk/>
          <pc:sldMk cId="818952270" sldId="303"/>
        </pc:sldMkLst>
      </pc:sldChg>
      <pc:sldChg chg="addSp delSp modSp del mod">
        <pc:chgData name="Sunny Bibyan" userId="cc457e058c587219" providerId="LiveId" clId="{2F2F6F97-1F68-4E79-83DB-93D5046EDB91}" dt="2025-09-25T17:15:38.995" v="1172" actId="47"/>
        <pc:sldMkLst>
          <pc:docMk/>
          <pc:sldMk cId="4056763868" sldId="304"/>
        </pc:sldMkLst>
        <pc:spChg chg="mod">
          <ac:chgData name="Sunny Bibyan" userId="cc457e058c587219" providerId="LiveId" clId="{2F2F6F97-1F68-4E79-83DB-93D5046EDB91}" dt="2025-09-25T14:54:38.516" v="17" actId="20577"/>
          <ac:spMkLst>
            <pc:docMk/>
            <pc:sldMk cId="4056763868" sldId="304"/>
            <ac:spMk id="8" creationId="{D52E9135-2604-4696-E3CA-BB8F16A9F093}"/>
          </ac:spMkLst>
        </pc:spChg>
        <pc:graphicFrameChg chg="add mod">
          <ac:chgData name="Sunny Bibyan" userId="cc457e058c587219" providerId="LiveId" clId="{2F2F6F97-1F68-4E79-83DB-93D5046EDB91}" dt="2025-09-25T15:00:15.093" v="22"/>
          <ac:graphicFrameMkLst>
            <pc:docMk/>
            <pc:sldMk cId="4056763868" sldId="304"/>
            <ac:graphicFrameMk id="3" creationId="{85C7F80A-A038-89E3-F2D5-507D3CB58EDA}"/>
          </ac:graphicFrameMkLst>
        </pc:graphicFrameChg>
        <pc:picChg chg="add mod">
          <ac:chgData name="Sunny Bibyan" userId="cc457e058c587219" providerId="LiveId" clId="{2F2F6F97-1F68-4E79-83DB-93D5046EDB91}" dt="2025-09-25T15:00:19.761" v="25" actId="1076"/>
          <ac:picMkLst>
            <pc:docMk/>
            <pc:sldMk cId="4056763868" sldId="304"/>
            <ac:picMk id="9" creationId="{37B03243-E358-FFC4-2F05-C44492B8BA15}"/>
          </ac:picMkLst>
        </pc:picChg>
        <pc:picChg chg="del">
          <ac:chgData name="Sunny Bibyan" userId="cc457e058c587219" providerId="LiveId" clId="{2F2F6F97-1F68-4E79-83DB-93D5046EDB91}" dt="2025-09-25T15:00:16.956" v="24" actId="478"/>
          <ac:picMkLst>
            <pc:docMk/>
            <pc:sldMk cId="4056763868" sldId="304"/>
            <ac:picMk id="16" creationId="{FF8144CD-20CD-0B80-9FFE-254BCE8740E2}"/>
          </ac:picMkLst>
        </pc:picChg>
      </pc:sldChg>
      <pc:sldChg chg="del">
        <pc:chgData name="Sunny Bibyan" userId="cc457e058c587219" providerId="LiveId" clId="{2F2F6F97-1F68-4E79-83DB-93D5046EDB91}" dt="2025-09-25T17:14:24.771" v="1167" actId="47"/>
        <pc:sldMkLst>
          <pc:docMk/>
          <pc:sldMk cId="4294374790" sldId="305"/>
        </pc:sldMkLst>
      </pc:sldChg>
      <pc:sldChg chg="delSp del mod">
        <pc:chgData name="Sunny Bibyan" userId="cc457e058c587219" providerId="LiveId" clId="{2F2F6F97-1F68-4E79-83DB-93D5046EDB91}" dt="2025-09-25T17:28:23.115" v="1353" actId="47"/>
        <pc:sldMkLst>
          <pc:docMk/>
          <pc:sldMk cId="2455738614" sldId="306"/>
        </pc:sldMkLst>
        <pc:picChg chg="del">
          <ac:chgData name="Sunny Bibyan" userId="cc457e058c587219" providerId="LiveId" clId="{2F2F6F97-1F68-4E79-83DB-93D5046EDB91}" dt="2025-09-25T15:01:26.642" v="27" actId="478"/>
          <ac:picMkLst>
            <pc:docMk/>
            <pc:sldMk cId="2455738614" sldId="306"/>
            <ac:picMk id="12" creationId="{398AA60C-CF6B-7AA7-4693-A3E01F967533}"/>
          </ac:picMkLst>
        </pc:picChg>
        <pc:picChg chg="del">
          <ac:chgData name="Sunny Bibyan" userId="cc457e058c587219" providerId="LiveId" clId="{2F2F6F97-1F68-4E79-83DB-93D5046EDB91}" dt="2025-09-25T15:01:24.651" v="26" actId="478"/>
          <ac:picMkLst>
            <pc:docMk/>
            <pc:sldMk cId="2455738614" sldId="306"/>
            <ac:picMk id="14" creationId="{43727D97-64DE-45FE-428A-06364288D947}"/>
          </ac:picMkLst>
        </pc:picChg>
        <pc:picChg chg="del">
          <ac:chgData name="Sunny Bibyan" userId="cc457e058c587219" providerId="LiveId" clId="{2F2F6F97-1F68-4E79-83DB-93D5046EDB91}" dt="2025-09-25T17:16:07.939" v="1173" actId="21"/>
          <ac:picMkLst>
            <pc:docMk/>
            <pc:sldMk cId="2455738614" sldId="306"/>
            <ac:picMk id="16" creationId="{F7BC2C9E-90E4-A52F-5697-9C37F54AEBCC}"/>
          </ac:picMkLst>
        </pc:picChg>
      </pc:sldChg>
      <pc:sldChg chg="addSp modSp del mod">
        <pc:chgData name="Sunny Bibyan" userId="cc457e058c587219" providerId="LiveId" clId="{2F2F6F97-1F68-4E79-83DB-93D5046EDB91}" dt="2025-09-25T17:21:04.680" v="1201" actId="47"/>
        <pc:sldMkLst>
          <pc:docMk/>
          <pc:sldMk cId="817007713" sldId="307"/>
        </pc:sldMkLst>
        <pc:spChg chg="mod">
          <ac:chgData name="Sunny Bibyan" userId="cc457e058c587219" providerId="LiveId" clId="{2F2F6F97-1F68-4E79-83DB-93D5046EDB91}" dt="2025-09-25T15:22:08.055" v="52" actId="14100"/>
          <ac:spMkLst>
            <pc:docMk/>
            <pc:sldMk cId="817007713" sldId="307"/>
            <ac:spMk id="11" creationId="{BF62AF9E-8B85-65D0-7CF1-35DC4A98858E}"/>
          </ac:spMkLst>
        </pc:spChg>
        <pc:graphicFrameChg chg="add mod">
          <ac:chgData name="Sunny Bibyan" userId="cc457e058c587219" providerId="LiveId" clId="{2F2F6F97-1F68-4E79-83DB-93D5046EDB91}" dt="2025-09-25T15:22:23.386" v="57"/>
          <ac:graphicFrameMkLst>
            <pc:docMk/>
            <pc:sldMk cId="817007713" sldId="307"/>
            <ac:graphicFrameMk id="3" creationId="{66127350-3519-4EA6-BCAA-73CC328F6CE1}"/>
          </ac:graphicFrameMkLst>
        </pc:graphicFrameChg>
        <pc:picChg chg="mod">
          <ac:chgData name="Sunny Bibyan" userId="cc457e058c587219" providerId="LiveId" clId="{2F2F6F97-1F68-4E79-83DB-93D5046EDB91}" dt="2025-09-25T15:23:31.803" v="81" actId="1076"/>
          <ac:picMkLst>
            <pc:docMk/>
            <pc:sldMk cId="817007713" sldId="307"/>
            <ac:picMk id="9" creationId="{2D715989-B6D8-F585-CCA4-D9E547AADA5D}"/>
          </ac:picMkLst>
        </pc:picChg>
        <pc:picChg chg="add mod">
          <ac:chgData name="Sunny Bibyan" userId="cc457e058c587219" providerId="LiveId" clId="{2F2F6F97-1F68-4E79-83DB-93D5046EDB91}" dt="2025-09-25T15:23:20.784" v="79" actId="14100"/>
          <ac:picMkLst>
            <pc:docMk/>
            <pc:sldMk cId="817007713" sldId="307"/>
            <ac:picMk id="10" creationId="{C7A31B56-E88F-B755-B000-C2FEC3D1E386}"/>
          </ac:picMkLst>
        </pc:picChg>
      </pc:sldChg>
      <pc:sldChg chg="del ord">
        <pc:chgData name="Sunny Bibyan" userId="cc457e058c587219" providerId="LiveId" clId="{2F2F6F97-1F68-4E79-83DB-93D5046EDB91}" dt="2025-09-25T17:21:08.520" v="1202" actId="47"/>
        <pc:sldMkLst>
          <pc:docMk/>
          <pc:sldMk cId="615499435" sldId="308"/>
        </pc:sldMkLst>
      </pc:sldChg>
      <pc:sldChg chg="del">
        <pc:chgData name="Sunny Bibyan" userId="cc457e058c587219" providerId="LiveId" clId="{2F2F6F97-1F68-4E79-83DB-93D5046EDB91}" dt="2025-09-25T17:14:13.382" v="1166" actId="47"/>
        <pc:sldMkLst>
          <pc:docMk/>
          <pc:sldMk cId="677442212" sldId="309"/>
        </pc:sldMkLst>
      </pc:sldChg>
      <pc:sldChg chg="modSp mod">
        <pc:chgData name="Sunny Bibyan" userId="cc457e058c587219" providerId="LiveId" clId="{2F2F6F97-1F68-4E79-83DB-93D5046EDB91}" dt="2025-09-25T15:20:00.910" v="34" actId="20577"/>
        <pc:sldMkLst>
          <pc:docMk/>
          <pc:sldMk cId="2211897636" sldId="310"/>
        </pc:sldMkLst>
        <pc:spChg chg="mod">
          <ac:chgData name="Sunny Bibyan" userId="cc457e058c587219" providerId="LiveId" clId="{2F2F6F97-1F68-4E79-83DB-93D5046EDB91}" dt="2025-09-25T15:20:00.910" v="34" actId="20577"/>
          <ac:spMkLst>
            <pc:docMk/>
            <pc:sldMk cId="2211897636" sldId="310"/>
            <ac:spMk id="8" creationId="{D52E9135-2604-4696-E3CA-BB8F16A9F093}"/>
          </ac:spMkLst>
        </pc:spChg>
      </pc:sldChg>
      <pc:sldChg chg="modSp mod">
        <pc:chgData name="Sunny Bibyan" userId="cc457e058c587219" providerId="LiveId" clId="{2F2F6F97-1F68-4E79-83DB-93D5046EDB91}" dt="2025-09-25T15:21:09.230" v="44" actId="20577"/>
        <pc:sldMkLst>
          <pc:docMk/>
          <pc:sldMk cId="3041187158" sldId="311"/>
        </pc:sldMkLst>
        <pc:spChg chg="mod">
          <ac:chgData name="Sunny Bibyan" userId="cc457e058c587219" providerId="LiveId" clId="{2F2F6F97-1F68-4E79-83DB-93D5046EDB91}" dt="2025-09-25T15:21:09.230" v="44" actId="20577"/>
          <ac:spMkLst>
            <pc:docMk/>
            <pc:sldMk cId="3041187158" sldId="311"/>
            <ac:spMk id="8" creationId="{D52E9135-2604-4696-E3CA-BB8F16A9F093}"/>
          </ac:spMkLst>
        </pc:spChg>
      </pc:sldChg>
      <pc:sldChg chg="addSp delSp modSp add mod">
        <pc:chgData name="Sunny Bibyan" userId="cc457e058c587219" providerId="LiveId" clId="{2F2F6F97-1F68-4E79-83DB-93D5046EDB91}" dt="2025-09-26T12:00:56.510" v="1886" actId="1036"/>
        <pc:sldMkLst>
          <pc:docMk/>
          <pc:sldMk cId="49599155" sldId="313"/>
        </pc:sldMkLst>
        <pc:spChg chg="mod">
          <ac:chgData name="Sunny Bibyan" userId="cc457e058c587219" providerId="LiveId" clId="{2F2F6F97-1F68-4E79-83DB-93D5046EDB91}" dt="2025-09-26T11:42:57.308" v="1675" actId="14100"/>
          <ac:spMkLst>
            <pc:docMk/>
            <pc:sldMk cId="49599155" sldId="313"/>
            <ac:spMk id="8" creationId="{D52E9135-2604-4696-E3CA-BB8F16A9F093}"/>
          </ac:spMkLst>
        </pc:spChg>
        <pc:spChg chg="mod">
          <ac:chgData name="Sunny Bibyan" userId="cc457e058c587219" providerId="LiveId" clId="{2F2F6F97-1F68-4E79-83DB-93D5046EDB91}" dt="2025-09-26T11:41:32.237" v="1473" actId="14100"/>
          <ac:spMkLst>
            <pc:docMk/>
            <pc:sldMk cId="49599155" sldId="313"/>
            <ac:spMk id="11" creationId="{BF62AF9E-8B85-65D0-7CF1-35DC4A98858E}"/>
          </ac:spMkLst>
        </pc:spChg>
        <pc:graphicFrameChg chg="add mod">
          <ac:chgData name="Sunny Bibyan" userId="cc457e058c587219" providerId="LiveId" clId="{2F2F6F97-1F68-4E79-83DB-93D5046EDB91}" dt="2025-09-26T11:42:11.180" v="1658"/>
          <ac:graphicFrameMkLst>
            <pc:docMk/>
            <pc:sldMk cId="49599155" sldId="313"/>
            <ac:graphicFrameMk id="3" creationId="{22344AF7-BA06-46BF-BCEA-7A26D564C4CE}"/>
          </ac:graphicFrameMkLst>
        </pc:graphicFrameChg>
        <pc:graphicFrameChg chg="add mod">
          <ac:chgData name="Sunny Bibyan" userId="cc457e058c587219" providerId="LiveId" clId="{2F2F6F97-1F68-4E79-83DB-93D5046EDB91}" dt="2025-09-26T11:42:14.813" v="1663"/>
          <ac:graphicFrameMkLst>
            <pc:docMk/>
            <pc:sldMk cId="49599155" sldId="313"/>
            <ac:graphicFrameMk id="10" creationId="{22344AF7-BA06-46BF-BCEA-7A26D564C4CE}"/>
          </ac:graphicFrameMkLst>
        </pc:graphicFrameChg>
        <pc:graphicFrameChg chg="add mod">
          <ac:chgData name="Sunny Bibyan" userId="cc457e058c587219" providerId="LiveId" clId="{2F2F6F97-1F68-4E79-83DB-93D5046EDB91}" dt="2025-09-25T16:41:36.381" v="460"/>
          <ac:graphicFrameMkLst>
            <pc:docMk/>
            <pc:sldMk cId="49599155" sldId="313"/>
            <ac:graphicFrameMk id="10" creationId="{A2059A69-A3F4-ED80-65BA-3B7D24ACD511}"/>
          </ac:graphicFrameMkLst>
        </pc:graphicFrameChg>
        <pc:graphicFrameChg chg="add mod">
          <ac:chgData name="Sunny Bibyan" userId="cc457e058c587219" providerId="LiveId" clId="{2F2F6F97-1F68-4E79-83DB-93D5046EDB91}" dt="2025-09-25T16:41:40.424" v="465"/>
          <ac:graphicFrameMkLst>
            <pc:docMk/>
            <pc:sldMk cId="49599155" sldId="313"/>
            <ac:graphicFrameMk id="13" creationId="{A2059A69-A3F4-ED80-65BA-3B7D24ACD511}"/>
          </ac:graphicFrameMkLst>
        </pc:graphicFrameChg>
        <pc:picChg chg="mod">
          <ac:chgData name="Sunny Bibyan" userId="cc457e058c587219" providerId="LiveId" clId="{2F2F6F97-1F68-4E79-83DB-93D5046EDB91}" dt="2025-09-26T12:00:56.510" v="1886" actId="1036"/>
          <ac:picMkLst>
            <pc:docMk/>
            <pc:sldMk cId="49599155" sldId="313"/>
            <ac:picMk id="2" creationId="{D51DADE8-27DF-1A1A-A506-FD2ADC60CAE2}"/>
          </ac:picMkLst>
        </pc:picChg>
        <pc:picChg chg="add del mod">
          <ac:chgData name="Sunny Bibyan" userId="cc457e058c587219" providerId="LiveId" clId="{2F2F6F97-1F68-4E79-83DB-93D5046EDB91}" dt="2025-09-26T11:41:36.371" v="1475" actId="478"/>
          <ac:picMkLst>
            <pc:docMk/>
            <pc:sldMk cId="49599155" sldId="313"/>
            <ac:picMk id="9" creationId="{1085FB94-3FC3-BE9D-BBC0-6C8BAC2879FE}"/>
          </ac:picMkLst>
        </pc:picChg>
        <pc:picChg chg="del">
          <ac:chgData name="Sunny Bibyan" userId="cc457e058c587219" providerId="LiveId" clId="{2F2F6F97-1F68-4E79-83DB-93D5046EDB91}" dt="2025-09-25T16:28:44.488" v="288" actId="478"/>
          <ac:picMkLst>
            <pc:docMk/>
            <pc:sldMk cId="49599155" sldId="313"/>
            <ac:picMk id="12" creationId="{529FBC81-6BFF-4DF5-CA97-7B34B7581AB8}"/>
          </ac:picMkLst>
        </pc:picChg>
        <pc:picChg chg="add mod">
          <ac:chgData name="Sunny Bibyan" userId="cc457e058c587219" providerId="LiveId" clId="{2F2F6F97-1F68-4E79-83DB-93D5046EDB91}" dt="2025-09-26T11:42:35.696" v="1672" actId="1076"/>
          <ac:picMkLst>
            <pc:docMk/>
            <pc:sldMk cId="49599155" sldId="313"/>
            <ac:picMk id="12" creationId="{67F85D7D-6387-B2EC-282B-548622A670FA}"/>
          </ac:picMkLst>
        </pc:picChg>
        <pc:picChg chg="add del mod">
          <ac:chgData name="Sunny Bibyan" userId="cc457e058c587219" providerId="LiveId" clId="{2F2F6F97-1F68-4E79-83DB-93D5046EDB91}" dt="2025-09-26T11:41:34.192" v="1474" actId="478"/>
          <ac:picMkLst>
            <pc:docMk/>
            <pc:sldMk cId="49599155" sldId="313"/>
            <ac:picMk id="14" creationId="{C106DCBA-E093-EC56-0AB8-D7F568A3A6D2}"/>
          </ac:picMkLst>
        </pc:picChg>
      </pc:sldChg>
      <pc:sldChg chg="addSp delSp modSp add mod">
        <pc:chgData name="Sunny Bibyan" userId="cc457e058c587219" providerId="LiveId" clId="{2F2F6F97-1F68-4E79-83DB-93D5046EDB91}" dt="2025-09-26T12:01:04.211" v="1887" actId="113"/>
        <pc:sldMkLst>
          <pc:docMk/>
          <pc:sldMk cId="3384216180" sldId="314"/>
        </pc:sldMkLst>
        <pc:spChg chg="mod">
          <ac:chgData name="Sunny Bibyan" userId="cc457e058c587219" providerId="LiveId" clId="{2F2F6F97-1F68-4E79-83DB-93D5046EDB91}" dt="2025-09-26T11:45:38.055" v="1705" actId="14100"/>
          <ac:spMkLst>
            <pc:docMk/>
            <pc:sldMk cId="3384216180" sldId="314"/>
            <ac:spMk id="8" creationId="{D52E9135-2604-4696-E3CA-BB8F16A9F093}"/>
          </ac:spMkLst>
        </pc:spChg>
        <pc:spChg chg="mod">
          <ac:chgData name="Sunny Bibyan" userId="cc457e058c587219" providerId="LiveId" clId="{2F2F6F97-1F68-4E79-83DB-93D5046EDB91}" dt="2025-09-26T12:01:04.211" v="1887" actId="113"/>
          <ac:spMkLst>
            <pc:docMk/>
            <pc:sldMk cId="3384216180" sldId="314"/>
            <ac:spMk id="11" creationId="{BF62AF9E-8B85-65D0-7CF1-35DC4A98858E}"/>
          </ac:spMkLst>
        </pc:spChg>
        <pc:graphicFrameChg chg="add mod">
          <ac:chgData name="Sunny Bibyan" userId="cc457e058c587219" providerId="LiveId" clId="{2F2F6F97-1F68-4E79-83DB-93D5046EDB91}" dt="2025-09-26T11:43:36.783" v="1683"/>
          <ac:graphicFrameMkLst>
            <pc:docMk/>
            <pc:sldMk cId="3384216180" sldId="314"/>
            <ac:graphicFrameMk id="3" creationId="{66127350-3519-4EA6-BCAA-73CC328F6CE1}"/>
          </ac:graphicFrameMkLst>
        </pc:graphicFrameChg>
        <pc:graphicFrameChg chg="add mod">
          <ac:chgData name="Sunny Bibyan" userId="cc457e058c587219" providerId="LiveId" clId="{2F2F6F97-1F68-4E79-83DB-93D5046EDB91}" dt="2025-09-25T16:32:54.588" v="434"/>
          <ac:graphicFrameMkLst>
            <pc:docMk/>
            <pc:sldMk cId="3384216180" sldId="314"/>
            <ac:graphicFrameMk id="3" creationId="{E37BB7E8-FFFE-4566-8850-6E2997F58A23}"/>
          </ac:graphicFrameMkLst>
        </pc:graphicFrameChg>
        <pc:graphicFrameChg chg="add mod">
          <ac:chgData name="Sunny Bibyan" userId="cc457e058c587219" providerId="LiveId" clId="{2F2F6F97-1F68-4E79-83DB-93D5046EDB91}" dt="2025-09-25T16:34:53.888" v="441"/>
          <ac:graphicFrameMkLst>
            <pc:docMk/>
            <pc:sldMk cId="3384216180" sldId="314"/>
            <ac:graphicFrameMk id="10" creationId="{24C2EA0E-EFC0-0377-26BA-5AFBE5983421}"/>
          </ac:graphicFrameMkLst>
        </pc:graphicFrameChg>
        <pc:graphicFrameChg chg="add mod">
          <ac:chgData name="Sunny Bibyan" userId="cc457e058c587219" providerId="LiveId" clId="{2F2F6F97-1F68-4E79-83DB-93D5046EDB91}" dt="2025-09-25T16:37:23.206" v="450"/>
          <ac:graphicFrameMkLst>
            <pc:docMk/>
            <pc:sldMk cId="3384216180" sldId="314"/>
            <ac:graphicFrameMk id="14" creationId="{24C2EA0E-EFC0-0377-26BA-5AFBE5983421}"/>
          </ac:graphicFrameMkLst>
        </pc:graphicFrameChg>
        <pc:graphicFrameChg chg="add mod">
          <ac:chgData name="Sunny Bibyan" userId="cc457e058c587219" providerId="LiveId" clId="{2F2F6F97-1F68-4E79-83DB-93D5046EDB91}" dt="2025-09-25T17:23:24.957" v="1209"/>
          <ac:graphicFrameMkLst>
            <pc:docMk/>
            <pc:sldMk cId="3384216180" sldId="314"/>
            <ac:graphicFrameMk id="15" creationId="{B73F7FCD-504B-A69F-D8B4-07DD10D41128}"/>
          </ac:graphicFrameMkLst>
        </pc:graphicFrameChg>
        <pc:graphicFrameChg chg="add mod">
          <ac:chgData name="Sunny Bibyan" userId="cc457e058c587219" providerId="LiveId" clId="{2F2F6F97-1F68-4E79-83DB-93D5046EDB91}" dt="2025-09-25T17:23:28.657" v="1214"/>
          <ac:graphicFrameMkLst>
            <pc:docMk/>
            <pc:sldMk cId="3384216180" sldId="314"/>
            <ac:graphicFrameMk id="16" creationId="{B73F7FCD-504B-A69F-D8B4-07DD10D41128}"/>
          </ac:graphicFrameMkLst>
        </pc:graphicFrameChg>
        <pc:graphicFrameChg chg="add mod">
          <ac:chgData name="Sunny Bibyan" userId="cc457e058c587219" providerId="LiveId" clId="{2F2F6F97-1F68-4E79-83DB-93D5046EDB91}" dt="2025-09-25T17:23:52.430" v="1224"/>
          <ac:graphicFrameMkLst>
            <pc:docMk/>
            <pc:sldMk cId="3384216180" sldId="314"/>
            <ac:graphicFrameMk id="18" creationId="{C7301321-5942-24D5-AC35-A17595494FAF}"/>
          </ac:graphicFrameMkLst>
        </pc:graphicFrameChg>
        <pc:graphicFrameChg chg="add mod">
          <ac:chgData name="Sunny Bibyan" userId="cc457e058c587219" providerId="LiveId" clId="{2F2F6F97-1F68-4E79-83DB-93D5046EDB91}" dt="2025-09-25T17:23:57.886" v="1229"/>
          <ac:graphicFrameMkLst>
            <pc:docMk/>
            <pc:sldMk cId="3384216180" sldId="314"/>
            <ac:graphicFrameMk id="19" creationId="{C7301321-5942-24D5-AC35-A17595494FAF}"/>
          </ac:graphicFrameMkLst>
        </pc:graphicFrameChg>
        <pc:picChg chg="add del mod">
          <ac:chgData name="Sunny Bibyan" userId="cc457e058c587219" providerId="LiveId" clId="{2F2F6F97-1F68-4E79-83DB-93D5046EDB91}" dt="2025-09-25T17:23:33.165" v="1217" actId="478"/>
          <ac:picMkLst>
            <pc:docMk/>
            <pc:sldMk cId="3384216180" sldId="314"/>
            <ac:picMk id="9" creationId="{05A0C8C2-A1D8-EACA-66A8-68E57934173F}"/>
          </ac:picMkLst>
        </pc:picChg>
        <pc:picChg chg="add mod">
          <ac:chgData name="Sunny Bibyan" userId="cc457e058c587219" providerId="LiveId" clId="{2F2F6F97-1F68-4E79-83DB-93D5046EDB91}" dt="2025-09-26T11:43:42.231" v="1686" actId="1076"/>
          <ac:picMkLst>
            <pc:docMk/>
            <pc:sldMk cId="3384216180" sldId="314"/>
            <ac:picMk id="9" creationId="{8DF8AC95-4AD2-AC16-FA99-B7A57869C017}"/>
          </ac:picMkLst>
        </pc:picChg>
        <pc:picChg chg="del">
          <ac:chgData name="Sunny Bibyan" userId="cc457e058c587219" providerId="LiveId" clId="{2F2F6F97-1F68-4E79-83DB-93D5046EDB91}" dt="2025-09-25T16:30:55.022" v="429" actId="478"/>
          <ac:picMkLst>
            <pc:docMk/>
            <pc:sldMk cId="3384216180" sldId="314"/>
            <ac:picMk id="12" creationId="{529FBC81-6BFF-4DF5-CA97-7B34B7581AB8}"/>
          </ac:picMkLst>
        </pc:picChg>
        <pc:picChg chg="add del mod">
          <ac:chgData name="Sunny Bibyan" userId="cc457e058c587219" providerId="LiveId" clId="{2F2F6F97-1F68-4E79-83DB-93D5046EDB91}" dt="2025-09-26T10:48:37.224" v="1385" actId="478"/>
          <ac:picMkLst>
            <pc:docMk/>
            <pc:sldMk cId="3384216180" sldId="314"/>
            <ac:picMk id="13" creationId="{817CE6FE-BBF9-4218-86B9-B924B4315D4F}"/>
          </ac:picMkLst>
        </pc:picChg>
        <pc:picChg chg="add del mod">
          <ac:chgData name="Sunny Bibyan" userId="cc457e058c587219" providerId="LiveId" clId="{2F2F6F97-1F68-4E79-83DB-93D5046EDB91}" dt="2025-09-26T11:43:09.742" v="1676" actId="478"/>
          <ac:picMkLst>
            <pc:docMk/>
            <pc:sldMk cId="3384216180" sldId="314"/>
            <ac:picMk id="17" creationId="{A8F41ABB-DE7F-D7DE-2757-42786AB9E239}"/>
          </ac:picMkLst>
        </pc:picChg>
        <pc:picChg chg="add del mod">
          <ac:chgData name="Sunny Bibyan" userId="cc457e058c587219" providerId="LiveId" clId="{2F2F6F97-1F68-4E79-83DB-93D5046EDB91}" dt="2025-09-26T10:48:31.397" v="1383" actId="478"/>
          <ac:picMkLst>
            <pc:docMk/>
            <pc:sldMk cId="3384216180" sldId="314"/>
            <ac:picMk id="20" creationId="{D24409BF-4519-38C9-7A59-9B76302047DA}"/>
          </ac:picMkLst>
        </pc:picChg>
      </pc:sldChg>
      <pc:sldChg chg="addSp delSp modSp add mod">
        <pc:chgData name="Sunny Bibyan" userId="cc457e058c587219" providerId="LiveId" clId="{2F2F6F97-1F68-4E79-83DB-93D5046EDB91}" dt="2025-09-26T12:01:25.707" v="1889" actId="113"/>
        <pc:sldMkLst>
          <pc:docMk/>
          <pc:sldMk cId="3253258429" sldId="315"/>
        </pc:sldMkLst>
        <pc:spChg chg="add del mod">
          <ac:chgData name="Sunny Bibyan" userId="cc457e058c587219" providerId="LiveId" clId="{2F2F6F97-1F68-4E79-83DB-93D5046EDB91}" dt="2025-09-26T11:46:35.329" v="1717" actId="478"/>
          <ac:spMkLst>
            <pc:docMk/>
            <pc:sldMk cId="3253258429" sldId="315"/>
            <ac:spMk id="3" creationId="{D5A9C046-3B87-8F57-B5F6-8FB00098D77D}"/>
          </ac:spMkLst>
        </pc:spChg>
        <pc:spChg chg="mod">
          <ac:chgData name="Sunny Bibyan" userId="cc457e058c587219" providerId="LiveId" clId="{2F2F6F97-1F68-4E79-83DB-93D5046EDB91}" dt="2025-09-26T11:47:07.295" v="1729" actId="14100"/>
          <ac:spMkLst>
            <pc:docMk/>
            <pc:sldMk cId="3253258429" sldId="315"/>
            <ac:spMk id="8" creationId="{D52E9135-2604-4696-E3CA-BB8F16A9F093}"/>
          </ac:spMkLst>
        </pc:spChg>
        <pc:spChg chg="add del mod">
          <ac:chgData name="Sunny Bibyan" userId="cc457e058c587219" providerId="LiveId" clId="{2F2F6F97-1F68-4E79-83DB-93D5046EDB91}" dt="2025-09-25T16:49:03.942" v="629" actId="478"/>
          <ac:spMkLst>
            <pc:docMk/>
            <pc:sldMk cId="3253258429" sldId="315"/>
            <ac:spMk id="9" creationId="{20E69741-AF91-212B-FE84-2301D597E00E}"/>
          </ac:spMkLst>
        </pc:spChg>
        <pc:spChg chg="add del mod">
          <ac:chgData name="Sunny Bibyan" userId="cc457e058c587219" providerId="LiveId" clId="{2F2F6F97-1F68-4E79-83DB-93D5046EDB91}" dt="2025-09-25T16:50:02.193" v="636" actId="478"/>
          <ac:spMkLst>
            <pc:docMk/>
            <pc:sldMk cId="3253258429" sldId="315"/>
            <ac:spMk id="10" creationId="{CD553FA2-C8E9-D193-27F0-132D899F435A}"/>
          </ac:spMkLst>
        </pc:spChg>
        <pc:spChg chg="mod">
          <ac:chgData name="Sunny Bibyan" userId="cc457e058c587219" providerId="LiveId" clId="{2F2F6F97-1F68-4E79-83DB-93D5046EDB91}" dt="2025-09-26T12:01:25.707" v="1889" actId="113"/>
          <ac:spMkLst>
            <pc:docMk/>
            <pc:sldMk cId="3253258429" sldId="315"/>
            <ac:spMk id="11" creationId="{BF62AF9E-8B85-65D0-7CF1-35DC4A98858E}"/>
          </ac:spMkLst>
        </pc:spChg>
        <pc:spChg chg="add del mod">
          <ac:chgData name="Sunny Bibyan" userId="cc457e058c587219" providerId="LiveId" clId="{2F2F6F97-1F68-4E79-83DB-93D5046EDB91}" dt="2025-09-25T16:49:59.685" v="635" actId="478"/>
          <ac:spMkLst>
            <pc:docMk/>
            <pc:sldMk cId="3253258429" sldId="315"/>
            <ac:spMk id="13" creationId="{4256320F-73B9-533D-CE2B-F224FF677FC5}"/>
          </ac:spMkLst>
        </pc:spChg>
        <pc:spChg chg="add del mod">
          <ac:chgData name="Sunny Bibyan" userId="cc457e058c587219" providerId="LiveId" clId="{2F2F6F97-1F68-4E79-83DB-93D5046EDB91}" dt="2025-09-26T11:46:37.302" v="1718" actId="478"/>
          <ac:spMkLst>
            <pc:docMk/>
            <pc:sldMk cId="3253258429" sldId="315"/>
            <ac:spMk id="14" creationId="{A4583D91-3E4D-957E-0374-698DF1C10CB8}"/>
          </ac:spMkLst>
        </pc:spChg>
        <pc:spChg chg="add del mod">
          <ac:chgData name="Sunny Bibyan" userId="cc457e058c587219" providerId="LiveId" clId="{2F2F6F97-1F68-4E79-83DB-93D5046EDB91}" dt="2025-09-26T11:46:39.349" v="1719" actId="478"/>
          <ac:spMkLst>
            <pc:docMk/>
            <pc:sldMk cId="3253258429" sldId="315"/>
            <ac:spMk id="15" creationId="{7C3A0D35-958B-F226-2912-2DD550928C52}"/>
          </ac:spMkLst>
        </pc:spChg>
        <pc:spChg chg="add del">
          <ac:chgData name="Sunny Bibyan" userId="cc457e058c587219" providerId="LiveId" clId="{2F2F6F97-1F68-4E79-83DB-93D5046EDB91}" dt="2025-09-25T17:05:38.127" v="954" actId="478"/>
          <ac:spMkLst>
            <pc:docMk/>
            <pc:sldMk cId="3253258429" sldId="315"/>
            <ac:spMk id="16" creationId="{D5314051-DBB9-7FD7-F78E-C049D3ACE02E}"/>
          </ac:spMkLst>
        </pc:spChg>
        <pc:spChg chg="add del mod">
          <ac:chgData name="Sunny Bibyan" userId="cc457e058c587219" providerId="LiveId" clId="{2F2F6F97-1F68-4E79-83DB-93D5046EDB91}" dt="2025-09-25T17:05:49.647" v="955" actId="478"/>
          <ac:spMkLst>
            <pc:docMk/>
            <pc:sldMk cId="3253258429" sldId="315"/>
            <ac:spMk id="17" creationId="{F9585915-3079-375D-1C3B-2F6E4F90F98A}"/>
          </ac:spMkLst>
        </pc:spChg>
        <pc:spChg chg="add del mod">
          <ac:chgData name="Sunny Bibyan" userId="cc457e058c587219" providerId="LiveId" clId="{2F2F6F97-1F68-4E79-83DB-93D5046EDB91}" dt="2025-09-25T17:05:49.647" v="955" actId="478"/>
          <ac:spMkLst>
            <pc:docMk/>
            <pc:sldMk cId="3253258429" sldId="315"/>
            <ac:spMk id="18" creationId="{CD6B82AC-E21C-A793-1EE3-23221FE168BD}"/>
          </ac:spMkLst>
        </pc:spChg>
        <pc:spChg chg="add del mod">
          <ac:chgData name="Sunny Bibyan" userId="cc457e058c587219" providerId="LiveId" clId="{2F2F6F97-1F68-4E79-83DB-93D5046EDB91}" dt="2025-09-25T17:05:49.647" v="955" actId="478"/>
          <ac:spMkLst>
            <pc:docMk/>
            <pc:sldMk cId="3253258429" sldId="315"/>
            <ac:spMk id="19" creationId="{79C5F354-E543-BCEE-4315-5E48F6E5A90B}"/>
          </ac:spMkLst>
        </pc:spChg>
        <pc:spChg chg="add del mod">
          <ac:chgData name="Sunny Bibyan" userId="cc457e058c587219" providerId="LiveId" clId="{2F2F6F97-1F68-4E79-83DB-93D5046EDB91}" dt="2025-09-25T17:05:49.647" v="955" actId="478"/>
          <ac:spMkLst>
            <pc:docMk/>
            <pc:sldMk cId="3253258429" sldId="315"/>
            <ac:spMk id="20" creationId="{7D3A4FC1-3E6B-7ED8-7F58-754001EE21E3}"/>
          </ac:spMkLst>
        </pc:spChg>
        <pc:spChg chg="add del mod">
          <ac:chgData name="Sunny Bibyan" userId="cc457e058c587219" providerId="LiveId" clId="{2F2F6F97-1F68-4E79-83DB-93D5046EDB91}" dt="2025-09-25T17:05:49.647" v="955" actId="478"/>
          <ac:spMkLst>
            <pc:docMk/>
            <pc:sldMk cId="3253258429" sldId="315"/>
            <ac:spMk id="21" creationId="{C3529439-7C21-02A9-464D-A92701ED9EF6}"/>
          </ac:spMkLst>
        </pc:spChg>
        <pc:graphicFrameChg chg="add mod">
          <ac:chgData name="Sunny Bibyan" userId="cc457e058c587219" providerId="LiveId" clId="{2F2F6F97-1F68-4E79-83DB-93D5046EDB91}" dt="2025-09-26T11:46:55.036" v="1724"/>
          <ac:graphicFrameMkLst>
            <pc:docMk/>
            <pc:sldMk cId="3253258429" sldId="315"/>
            <ac:graphicFrameMk id="9" creationId="{BE5F8B0F-CA7E-4773-A831-DB8820AA3003}"/>
          </ac:graphicFrameMkLst>
        </pc:graphicFrameChg>
        <pc:picChg chg="mod">
          <ac:chgData name="Sunny Bibyan" userId="cc457e058c587219" providerId="LiveId" clId="{2F2F6F97-1F68-4E79-83DB-93D5046EDB91}" dt="2025-09-25T16:58:37.946" v="732" actId="1076"/>
          <ac:picMkLst>
            <pc:docMk/>
            <pc:sldMk cId="3253258429" sldId="315"/>
            <ac:picMk id="2" creationId="{D51DADE8-27DF-1A1A-A506-FD2ADC60CAE2}"/>
          </ac:picMkLst>
        </pc:picChg>
        <pc:picChg chg="add mod">
          <ac:chgData name="Sunny Bibyan" userId="cc457e058c587219" providerId="LiveId" clId="{2F2F6F97-1F68-4E79-83DB-93D5046EDB91}" dt="2025-09-26T11:47:10.574" v="1730" actId="1076"/>
          <ac:picMkLst>
            <pc:docMk/>
            <pc:sldMk cId="3253258429" sldId="315"/>
            <ac:picMk id="10" creationId="{6B82534C-55AB-232A-19C9-2FD0871B6F8D}"/>
          </ac:picMkLst>
        </pc:picChg>
        <pc:picChg chg="del">
          <ac:chgData name="Sunny Bibyan" userId="cc457e058c587219" providerId="LiveId" clId="{2F2F6F97-1F68-4E79-83DB-93D5046EDB91}" dt="2025-09-25T16:44:14.168" v="618" actId="478"/>
          <ac:picMkLst>
            <pc:docMk/>
            <pc:sldMk cId="3253258429" sldId="315"/>
            <ac:picMk id="12" creationId="{529FBC81-6BFF-4DF5-CA97-7B34B7581AB8}"/>
          </ac:picMkLst>
        </pc:picChg>
      </pc:sldChg>
      <pc:sldChg chg="addSp delSp modSp add mod">
        <pc:chgData name="Sunny Bibyan" userId="cc457e058c587219" providerId="LiveId" clId="{2F2F6F97-1F68-4E79-83DB-93D5046EDB91}" dt="2025-09-26T12:01:33.608" v="1890" actId="113"/>
        <pc:sldMkLst>
          <pc:docMk/>
          <pc:sldMk cId="1639020705" sldId="316"/>
        </pc:sldMkLst>
        <pc:spChg chg="mod">
          <ac:chgData name="Sunny Bibyan" userId="cc457e058c587219" providerId="LiveId" clId="{2F2F6F97-1F68-4E79-83DB-93D5046EDB91}" dt="2025-09-26T11:50:08.359" v="1769" actId="14100"/>
          <ac:spMkLst>
            <pc:docMk/>
            <pc:sldMk cId="1639020705" sldId="316"/>
            <ac:spMk id="8" creationId="{D52E9135-2604-4696-E3CA-BB8F16A9F093}"/>
          </ac:spMkLst>
        </pc:spChg>
        <pc:spChg chg="mod">
          <ac:chgData name="Sunny Bibyan" userId="cc457e058c587219" providerId="LiveId" clId="{2F2F6F97-1F68-4E79-83DB-93D5046EDB91}" dt="2025-09-26T12:01:33.608" v="1890" actId="113"/>
          <ac:spMkLst>
            <pc:docMk/>
            <pc:sldMk cId="1639020705" sldId="316"/>
            <ac:spMk id="11" creationId="{BF62AF9E-8B85-65D0-7CF1-35DC4A98858E}"/>
          </ac:spMkLst>
        </pc:spChg>
        <pc:graphicFrameChg chg="add mod">
          <ac:chgData name="Sunny Bibyan" userId="cc457e058c587219" providerId="LiveId" clId="{2F2F6F97-1F68-4E79-83DB-93D5046EDB91}" dt="2025-09-25T17:09:07.522" v="1080"/>
          <ac:graphicFrameMkLst>
            <pc:docMk/>
            <pc:sldMk cId="1639020705" sldId="316"/>
            <ac:graphicFrameMk id="3" creationId="{BE5F8B0F-CA7E-4773-A831-DB8820AA3003}"/>
          </ac:graphicFrameMkLst>
        </pc:graphicFrameChg>
        <pc:graphicFrameChg chg="add mod">
          <ac:chgData name="Sunny Bibyan" userId="cc457e058c587219" providerId="LiveId" clId="{2F2F6F97-1F68-4E79-83DB-93D5046EDB91}" dt="2025-09-26T11:48:14.351" v="1740"/>
          <ac:graphicFrameMkLst>
            <pc:docMk/>
            <pc:sldMk cId="1639020705" sldId="316"/>
            <ac:graphicFrameMk id="3" creationId="{DDC11BC1-FDD5-4187-9EF4-CC48ADE016D0}"/>
          </ac:graphicFrameMkLst>
        </pc:graphicFrameChg>
        <pc:graphicFrameChg chg="add mod">
          <ac:chgData name="Sunny Bibyan" userId="cc457e058c587219" providerId="LiveId" clId="{2F2F6F97-1F68-4E79-83DB-93D5046EDB91}" dt="2025-09-25T17:09:11.587" v="1085"/>
          <ac:graphicFrameMkLst>
            <pc:docMk/>
            <pc:sldMk cId="1639020705" sldId="316"/>
            <ac:graphicFrameMk id="9" creationId="{BE5F8B0F-CA7E-4773-A831-DB8820AA3003}"/>
          </ac:graphicFrameMkLst>
        </pc:graphicFrameChg>
        <pc:picChg chg="mod">
          <ac:chgData name="Sunny Bibyan" userId="cc457e058c587219" providerId="LiveId" clId="{2F2F6F97-1F68-4E79-83DB-93D5046EDB91}" dt="2025-09-26T11:50:28.135" v="1770" actId="1036"/>
          <ac:picMkLst>
            <pc:docMk/>
            <pc:sldMk cId="1639020705" sldId="316"/>
            <ac:picMk id="2" creationId="{D51DADE8-27DF-1A1A-A506-FD2ADC60CAE2}"/>
          </ac:picMkLst>
        </pc:picChg>
        <pc:picChg chg="add mod">
          <ac:chgData name="Sunny Bibyan" userId="cc457e058c587219" providerId="LiveId" clId="{2F2F6F97-1F68-4E79-83DB-93D5046EDB91}" dt="2025-09-26T11:49:55.582" v="1768" actId="14100"/>
          <ac:picMkLst>
            <pc:docMk/>
            <pc:sldMk cId="1639020705" sldId="316"/>
            <ac:picMk id="9" creationId="{A968A232-32D4-2F2C-1C10-6BE9ECF3622F}"/>
          </ac:picMkLst>
        </pc:picChg>
        <pc:picChg chg="add del mod">
          <ac:chgData name="Sunny Bibyan" userId="cc457e058c587219" providerId="LiveId" clId="{2F2F6F97-1F68-4E79-83DB-93D5046EDB91}" dt="2025-09-26T11:47:56.899" v="1735" actId="478"/>
          <ac:picMkLst>
            <pc:docMk/>
            <pc:sldMk cId="1639020705" sldId="316"/>
            <ac:picMk id="10" creationId="{5F294777-AA31-FC30-9FD5-DF4560A91020}"/>
          </ac:picMkLst>
        </pc:picChg>
        <pc:picChg chg="del">
          <ac:chgData name="Sunny Bibyan" userId="cc457e058c587219" providerId="LiveId" clId="{2F2F6F97-1F68-4E79-83DB-93D5046EDB91}" dt="2025-09-25T17:07:41.986" v="1075" actId="478"/>
          <ac:picMkLst>
            <pc:docMk/>
            <pc:sldMk cId="1639020705" sldId="316"/>
            <ac:picMk id="12" creationId="{529FBC81-6BFF-4DF5-CA97-7B34B7581AB8}"/>
          </ac:picMkLst>
        </pc:picChg>
      </pc:sldChg>
      <pc:sldChg chg="addSp delSp modSp add mod">
        <pc:chgData name="Sunny Bibyan" userId="cc457e058c587219" providerId="LiveId" clId="{2F2F6F97-1F68-4E79-83DB-93D5046EDB91}" dt="2025-09-26T12:01:41.269" v="1891" actId="113"/>
        <pc:sldMkLst>
          <pc:docMk/>
          <pc:sldMk cId="2318677222" sldId="317"/>
        </pc:sldMkLst>
        <pc:spChg chg="mod">
          <ac:chgData name="Sunny Bibyan" userId="cc457e058c587219" providerId="LiveId" clId="{2F2F6F97-1F68-4E79-83DB-93D5046EDB91}" dt="2025-09-26T11:52:31.248" v="1798" actId="14100"/>
          <ac:spMkLst>
            <pc:docMk/>
            <pc:sldMk cId="2318677222" sldId="317"/>
            <ac:spMk id="8" creationId="{D52E9135-2604-4696-E3CA-BB8F16A9F093}"/>
          </ac:spMkLst>
        </pc:spChg>
        <pc:spChg chg="mod">
          <ac:chgData name="Sunny Bibyan" userId="cc457e058c587219" providerId="LiveId" clId="{2F2F6F97-1F68-4E79-83DB-93D5046EDB91}" dt="2025-09-26T12:01:41.269" v="1891" actId="113"/>
          <ac:spMkLst>
            <pc:docMk/>
            <pc:sldMk cId="2318677222" sldId="317"/>
            <ac:spMk id="11" creationId="{BF62AF9E-8B85-65D0-7CF1-35DC4A98858E}"/>
          </ac:spMkLst>
        </pc:spChg>
        <pc:graphicFrameChg chg="add mod">
          <ac:chgData name="Sunny Bibyan" userId="cc457e058c587219" providerId="LiveId" clId="{2F2F6F97-1F68-4E79-83DB-93D5046EDB91}" dt="2025-09-26T11:51:39.427" v="1783"/>
          <ac:graphicFrameMkLst>
            <pc:docMk/>
            <pc:sldMk cId="2318677222" sldId="317"/>
            <ac:graphicFrameMk id="3" creationId="{44F56A92-5FF5-4C3D-BD63-E93F6DA2B644}"/>
          </ac:graphicFrameMkLst>
        </pc:graphicFrameChg>
        <pc:graphicFrameChg chg="add mod">
          <ac:chgData name="Sunny Bibyan" userId="cc457e058c587219" providerId="LiveId" clId="{2F2F6F97-1F68-4E79-83DB-93D5046EDB91}" dt="2025-09-25T17:17:31.660" v="1187"/>
          <ac:graphicFrameMkLst>
            <pc:docMk/>
            <pc:sldMk cId="2318677222" sldId="317"/>
            <ac:graphicFrameMk id="3" creationId="{C83AB929-14A5-2AC1-FC33-3021C4C0F524}"/>
          </ac:graphicFrameMkLst>
        </pc:graphicFrameChg>
        <pc:graphicFrameChg chg="add mod">
          <ac:chgData name="Sunny Bibyan" userId="cc457e058c587219" providerId="LiveId" clId="{2F2F6F97-1F68-4E79-83DB-93D5046EDB91}" dt="2025-09-26T11:51:42.939" v="1788"/>
          <ac:graphicFrameMkLst>
            <pc:docMk/>
            <pc:sldMk cId="2318677222" sldId="317"/>
            <ac:graphicFrameMk id="9" creationId="{44F56A92-5FF5-4C3D-BD63-E93F6DA2B644}"/>
          </ac:graphicFrameMkLst>
        </pc:graphicFrameChg>
        <pc:graphicFrameChg chg="add mod">
          <ac:chgData name="Sunny Bibyan" userId="cc457e058c587219" providerId="LiveId" clId="{2F2F6F97-1F68-4E79-83DB-93D5046EDB91}" dt="2025-09-25T17:17:36.755" v="1192"/>
          <ac:graphicFrameMkLst>
            <pc:docMk/>
            <pc:sldMk cId="2318677222" sldId="317"/>
            <ac:graphicFrameMk id="9" creationId="{C83AB929-14A5-2AC1-FC33-3021C4C0F524}"/>
          </ac:graphicFrameMkLst>
        </pc:graphicFrameChg>
        <pc:picChg chg="mod">
          <ac:chgData name="Sunny Bibyan" userId="cc457e058c587219" providerId="LiveId" clId="{2F2F6F97-1F68-4E79-83DB-93D5046EDB91}" dt="2025-09-26T11:52:35.573" v="1799" actId="1036"/>
          <ac:picMkLst>
            <pc:docMk/>
            <pc:sldMk cId="2318677222" sldId="317"/>
            <ac:picMk id="2" creationId="{D51DADE8-27DF-1A1A-A506-FD2ADC60CAE2}"/>
          </ac:picMkLst>
        </pc:picChg>
        <pc:picChg chg="add del mod">
          <ac:chgData name="Sunny Bibyan" userId="cc457e058c587219" providerId="LiveId" clId="{2F2F6F97-1F68-4E79-83DB-93D5046EDB91}" dt="2025-09-26T11:50:45.312" v="1776" actId="478"/>
          <ac:picMkLst>
            <pc:docMk/>
            <pc:sldMk cId="2318677222" sldId="317"/>
            <ac:picMk id="10" creationId="{527FA550-C95E-219C-D7E0-FC51265DB97A}"/>
          </ac:picMkLst>
        </pc:picChg>
        <pc:picChg chg="add mod">
          <ac:chgData name="Sunny Bibyan" userId="cc457e058c587219" providerId="LiveId" clId="{2F2F6F97-1F68-4E79-83DB-93D5046EDB91}" dt="2025-09-26T11:51:56.458" v="1794" actId="1076"/>
          <ac:picMkLst>
            <pc:docMk/>
            <pc:sldMk cId="2318677222" sldId="317"/>
            <ac:picMk id="12" creationId="{2A745D55-FEEF-CF69-52B4-59EDF6856A35}"/>
          </ac:picMkLst>
        </pc:picChg>
        <pc:picChg chg="del mod">
          <ac:chgData name="Sunny Bibyan" userId="cc457e058c587219" providerId="LiveId" clId="{2F2F6F97-1F68-4E79-83DB-93D5046EDB91}" dt="2025-09-25T17:12:52.397" v="1165" actId="478"/>
          <ac:picMkLst>
            <pc:docMk/>
            <pc:sldMk cId="2318677222" sldId="317"/>
            <ac:picMk id="12" creationId="{529FBC81-6BFF-4DF5-CA97-7B34B7581AB8}"/>
          </ac:picMkLst>
        </pc:picChg>
        <pc:picChg chg="add del mod">
          <ac:chgData name="Sunny Bibyan" userId="cc457e058c587219" providerId="LiveId" clId="{2F2F6F97-1F68-4E79-83DB-93D5046EDB91}" dt="2025-09-26T11:50:43.360" v="1775" actId="478"/>
          <ac:picMkLst>
            <pc:docMk/>
            <pc:sldMk cId="2318677222" sldId="317"/>
            <ac:picMk id="16" creationId="{F7BC2C9E-90E4-A52F-5697-9C37F54AEBCC}"/>
          </ac:picMkLst>
        </pc:picChg>
      </pc:sldChg>
      <pc:sldChg chg="add del">
        <pc:chgData name="Sunny Bibyan" userId="cc457e058c587219" providerId="LiveId" clId="{2F2F6F97-1F68-4E79-83DB-93D5046EDB91}" dt="2025-09-25T17:15:10.496" v="1170" actId="47"/>
        <pc:sldMkLst>
          <pc:docMk/>
          <pc:sldMk cId="905540246" sldId="318"/>
        </pc:sldMkLst>
      </pc:sldChg>
      <pc:sldChg chg="addSp delSp modSp add mod">
        <pc:chgData name="Sunny Bibyan" userId="cc457e058c587219" providerId="LiveId" clId="{2F2F6F97-1F68-4E79-83DB-93D5046EDB91}" dt="2025-09-26T12:01:47.154" v="1892" actId="113"/>
        <pc:sldMkLst>
          <pc:docMk/>
          <pc:sldMk cId="3569346790" sldId="318"/>
        </pc:sldMkLst>
        <pc:spChg chg="mod">
          <ac:chgData name="Sunny Bibyan" userId="cc457e058c587219" providerId="LiveId" clId="{2F2F6F97-1F68-4E79-83DB-93D5046EDB91}" dt="2025-09-26T11:54:18.434" v="1821" actId="207"/>
          <ac:spMkLst>
            <pc:docMk/>
            <pc:sldMk cId="3569346790" sldId="318"/>
            <ac:spMk id="8" creationId="{D52E9135-2604-4696-E3CA-BB8F16A9F093}"/>
          </ac:spMkLst>
        </pc:spChg>
        <pc:spChg chg="mod">
          <ac:chgData name="Sunny Bibyan" userId="cc457e058c587219" providerId="LiveId" clId="{2F2F6F97-1F68-4E79-83DB-93D5046EDB91}" dt="2025-09-26T12:01:47.154" v="1892" actId="113"/>
          <ac:spMkLst>
            <pc:docMk/>
            <pc:sldMk cId="3569346790" sldId="318"/>
            <ac:spMk id="11" creationId="{BF62AF9E-8B85-65D0-7CF1-35DC4A98858E}"/>
          </ac:spMkLst>
        </pc:spChg>
        <pc:graphicFrameChg chg="add mod">
          <ac:chgData name="Sunny Bibyan" userId="cc457e058c587219" providerId="LiveId" clId="{2F2F6F97-1F68-4E79-83DB-93D5046EDB91}" dt="2025-09-26T11:53:56.133" v="1812"/>
          <ac:graphicFrameMkLst>
            <pc:docMk/>
            <pc:sldMk cId="3569346790" sldId="318"/>
            <ac:graphicFrameMk id="3" creationId="{DB68B810-D02B-4090-8FDB-FCE4E4FC1D2C}"/>
          </ac:graphicFrameMkLst>
        </pc:graphicFrameChg>
        <pc:graphicFrameChg chg="add mod">
          <ac:chgData name="Sunny Bibyan" userId="cc457e058c587219" providerId="LiveId" clId="{2F2F6F97-1F68-4E79-83DB-93D5046EDB91}" dt="2025-09-26T11:54:00.098" v="1817"/>
          <ac:graphicFrameMkLst>
            <pc:docMk/>
            <pc:sldMk cId="3569346790" sldId="318"/>
            <ac:graphicFrameMk id="9" creationId="{DB68B810-D02B-4090-8FDB-FCE4E4FC1D2C}"/>
          </ac:graphicFrameMkLst>
        </pc:graphicFrameChg>
        <pc:picChg chg="add mod">
          <ac:chgData name="Sunny Bibyan" userId="cc457e058c587219" providerId="LiveId" clId="{2F2F6F97-1F68-4E79-83DB-93D5046EDB91}" dt="2025-09-26T11:54:59.884" v="1823" actId="1076"/>
          <ac:picMkLst>
            <pc:docMk/>
            <pc:sldMk cId="3569346790" sldId="318"/>
            <ac:picMk id="10" creationId="{2ACFD92A-3E28-2C4D-9353-88D362A425E6}"/>
          </ac:picMkLst>
        </pc:picChg>
        <pc:picChg chg="del">
          <ac:chgData name="Sunny Bibyan" userId="cc457e058c587219" providerId="LiveId" clId="{2F2F6F97-1F68-4E79-83DB-93D5046EDB91}" dt="2025-09-26T11:53:34.914" v="1805" actId="478"/>
          <ac:picMkLst>
            <pc:docMk/>
            <pc:sldMk cId="3569346790" sldId="318"/>
            <ac:picMk id="12" creationId="{2A745D55-FEEF-CF69-52B4-59EDF6856A35}"/>
          </ac:picMkLst>
        </pc:picChg>
      </pc:sldChg>
      <pc:sldChg chg="add del">
        <pc:chgData name="Sunny Bibyan" userId="cc457e058c587219" providerId="LiveId" clId="{2F2F6F97-1F68-4E79-83DB-93D5046EDB91}" dt="2025-09-25T17:15:06.265" v="1168" actId="47"/>
        <pc:sldMkLst>
          <pc:docMk/>
          <pc:sldMk cId="387198421" sldId="319"/>
        </pc:sldMkLst>
      </pc:sldChg>
      <pc:sldChg chg="addSp delSp modSp add mod">
        <pc:chgData name="Sunny Bibyan" userId="cc457e058c587219" providerId="LiveId" clId="{2F2F6F97-1F68-4E79-83DB-93D5046EDB91}" dt="2025-09-26T12:01:53.003" v="1893" actId="113"/>
        <pc:sldMkLst>
          <pc:docMk/>
          <pc:sldMk cId="2137336236" sldId="319"/>
        </pc:sldMkLst>
        <pc:spChg chg="mod">
          <ac:chgData name="Sunny Bibyan" userId="cc457e058c587219" providerId="LiveId" clId="{2F2F6F97-1F68-4E79-83DB-93D5046EDB91}" dt="2025-09-26T11:55:45.359" v="1829" actId="207"/>
          <ac:spMkLst>
            <pc:docMk/>
            <pc:sldMk cId="2137336236" sldId="319"/>
            <ac:spMk id="8" creationId="{D52E9135-2604-4696-E3CA-BB8F16A9F093}"/>
          </ac:spMkLst>
        </pc:spChg>
        <pc:spChg chg="mod">
          <ac:chgData name="Sunny Bibyan" userId="cc457e058c587219" providerId="LiveId" clId="{2F2F6F97-1F68-4E79-83DB-93D5046EDB91}" dt="2025-09-26T12:01:53.003" v="1893" actId="113"/>
          <ac:spMkLst>
            <pc:docMk/>
            <pc:sldMk cId="2137336236" sldId="319"/>
            <ac:spMk id="11" creationId="{BF62AF9E-8B85-65D0-7CF1-35DC4A98858E}"/>
          </ac:spMkLst>
        </pc:spChg>
        <pc:graphicFrameChg chg="add mod">
          <ac:chgData name="Sunny Bibyan" userId="cc457e058c587219" providerId="LiveId" clId="{2F2F6F97-1F68-4E79-83DB-93D5046EDB91}" dt="2025-09-26T11:56:31.298" v="1836"/>
          <ac:graphicFrameMkLst>
            <pc:docMk/>
            <pc:sldMk cId="2137336236" sldId="319"/>
            <ac:graphicFrameMk id="3" creationId="{E37BB7E8-FFFE-4566-8850-6E2997F58A23}"/>
          </ac:graphicFrameMkLst>
        </pc:graphicFrameChg>
        <pc:picChg chg="add mod">
          <ac:chgData name="Sunny Bibyan" userId="cc457e058c587219" providerId="LiveId" clId="{2F2F6F97-1F68-4E79-83DB-93D5046EDB91}" dt="2025-09-26T11:56:39.460" v="1840" actId="1076"/>
          <ac:picMkLst>
            <pc:docMk/>
            <pc:sldMk cId="2137336236" sldId="319"/>
            <ac:picMk id="9" creationId="{7D7B4C6E-7392-0506-43FB-F80467247E22}"/>
          </ac:picMkLst>
        </pc:picChg>
        <pc:picChg chg="del">
          <ac:chgData name="Sunny Bibyan" userId="cc457e058c587219" providerId="LiveId" clId="{2F2F6F97-1F68-4E79-83DB-93D5046EDB91}" dt="2025-09-26T11:55:07.961" v="1824" actId="478"/>
          <ac:picMkLst>
            <pc:docMk/>
            <pc:sldMk cId="2137336236" sldId="319"/>
            <ac:picMk id="12" creationId="{2A745D55-FEEF-CF69-52B4-59EDF6856A35}"/>
          </ac:picMkLst>
        </pc:picChg>
      </pc:sldChg>
      <pc:sldChg chg="add del">
        <pc:chgData name="Sunny Bibyan" userId="cc457e058c587219" providerId="LiveId" clId="{2F2F6F97-1F68-4E79-83DB-93D5046EDB91}" dt="2025-09-25T17:15:07.514" v="1169" actId="47"/>
        <pc:sldMkLst>
          <pc:docMk/>
          <pc:sldMk cId="2327949176" sldId="320"/>
        </pc:sldMkLst>
      </pc:sldChg>
      <pc:sldChg chg="addSp delSp modSp add mod">
        <pc:chgData name="Sunny Bibyan" userId="cc457e058c587219" providerId="LiveId" clId="{2F2F6F97-1F68-4E79-83DB-93D5046EDB91}" dt="2025-09-26T12:01:58.239" v="1894" actId="113"/>
        <pc:sldMkLst>
          <pc:docMk/>
          <pc:sldMk cId="3352620798" sldId="320"/>
        </pc:sldMkLst>
        <pc:spChg chg="mod">
          <ac:chgData name="Sunny Bibyan" userId="cc457e058c587219" providerId="LiveId" clId="{2F2F6F97-1F68-4E79-83DB-93D5046EDB91}" dt="2025-09-26T11:58:20.893" v="1866" actId="14100"/>
          <ac:spMkLst>
            <pc:docMk/>
            <pc:sldMk cId="3352620798" sldId="320"/>
            <ac:spMk id="8" creationId="{D52E9135-2604-4696-E3CA-BB8F16A9F093}"/>
          </ac:spMkLst>
        </pc:spChg>
        <pc:spChg chg="mod">
          <ac:chgData name="Sunny Bibyan" userId="cc457e058c587219" providerId="LiveId" clId="{2F2F6F97-1F68-4E79-83DB-93D5046EDB91}" dt="2025-09-26T12:01:58.239" v="1894" actId="113"/>
          <ac:spMkLst>
            <pc:docMk/>
            <pc:sldMk cId="3352620798" sldId="320"/>
            <ac:spMk id="11" creationId="{BF62AF9E-8B85-65D0-7CF1-35DC4A98858E}"/>
          </ac:spMkLst>
        </pc:spChg>
        <pc:spChg chg="add del mod">
          <ac:chgData name="Sunny Bibyan" userId="cc457e058c587219" providerId="LiveId" clId="{2F2F6F97-1F68-4E79-83DB-93D5046EDB91}" dt="2025-09-26T11:59:59.411" v="1883" actId="478"/>
          <ac:spMkLst>
            <pc:docMk/>
            <pc:sldMk cId="3352620798" sldId="320"/>
            <ac:spMk id="13" creationId="{7DF73EDF-1DF5-C590-88DA-1A918FB64A1F}"/>
          </ac:spMkLst>
        </pc:spChg>
        <pc:graphicFrameChg chg="add mod">
          <ac:chgData name="Sunny Bibyan" userId="cc457e058c587219" providerId="LiveId" clId="{2F2F6F97-1F68-4E79-83DB-93D5046EDB91}" dt="2025-09-26T11:57:43.140" v="1853"/>
          <ac:graphicFrameMkLst>
            <pc:docMk/>
            <pc:sldMk cId="3352620798" sldId="320"/>
            <ac:graphicFrameMk id="3" creationId="{39723C42-A3E3-41A7-AD0F-02E75D073799}"/>
          </ac:graphicFrameMkLst>
        </pc:graphicFrameChg>
        <pc:graphicFrameChg chg="add mod">
          <ac:chgData name="Sunny Bibyan" userId="cc457e058c587219" providerId="LiveId" clId="{2F2F6F97-1F68-4E79-83DB-93D5046EDB91}" dt="2025-09-26T11:57:47.535" v="1858"/>
          <ac:graphicFrameMkLst>
            <pc:docMk/>
            <pc:sldMk cId="3352620798" sldId="320"/>
            <ac:graphicFrameMk id="10" creationId="{39723C42-A3E3-41A7-AD0F-02E75D073799}"/>
          </ac:graphicFrameMkLst>
        </pc:graphicFrameChg>
        <pc:picChg chg="del">
          <ac:chgData name="Sunny Bibyan" userId="cc457e058c587219" providerId="LiveId" clId="{2F2F6F97-1F68-4E79-83DB-93D5046EDB91}" dt="2025-09-26T11:57:19.876" v="1844" actId="478"/>
          <ac:picMkLst>
            <pc:docMk/>
            <pc:sldMk cId="3352620798" sldId="320"/>
            <ac:picMk id="9" creationId="{7D7B4C6E-7392-0506-43FB-F80467247E22}"/>
          </ac:picMkLst>
        </pc:picChg>
        <pc:picChg chg="add mod">
          <ac:chgData name="Sunny Bibyan" userId="cc457e058c587219" providerId="LiveId" clId="{2F2F6F97-1F68-4E79-83DB-93D5046EDB91}" dt="2025-09-26T12:00:03.294" v="1885" actId="1076"/>
          <ac:picMkLst>
            <pc:docMk/>
            <pc:sldMk cId="3352620798" sldId="320"/>
            <ac:picMk id="12" creationId="{586110DA-993A-B6F8-4956-1F137C2054DF}"/>
          </ac:picMkLst>
        </pc:picChg>
      </pc:sldChg>
    </pc:docChg>
  </pc:docChgLst>
  <pc:docChgLst>
    <pc:chgData name="Sunny Bibyan" userId="cc457e058c587219" providerId="LiveId" clId="{127D1FF3-8985-4B2D-8189-07488800C6E2}"/>
    <pc:docChg chg="undo redo custSel addSld delSld modSld sldOrd">
      <pc:chgData name="Sunny Bibyan" userId="cc457e058c587219" providerId="LiveId" clId="{127D1FF3-8985-4B2D-8189-07488800C6E2}" dt="2025-09-21T08:53:55.451" v="734" actId="29295"/>
      <pc:docMkLst>
        <pc:docMk/>
      </pc:docMkLst>
      <pc:sldChg chg="modSp del mod ord">
        <pc:chgData name="Sunny Bibyan" userId="cc457e058c587219" providerId="LiveId" clId="{127D1FF3-8985-4B2D-8189-07488800C6E2}" dt="2025-09-21T08:47:34.230" v="649" actId="47"/>
        <pc:sldMkLst>
          <pc:docMk/>
          <pc:sldMk cId="2875144410" sldId="273"/>
        </pc:sldMkLst>
        <pc:spChg chg="mod">
          <ac:chgData name="Sunny Bibyan" userId="cc457e058c587219" providerId="LiveId" clId="{127D1FF3-8985-4B2D-8189-07488800C6E2}" dt="2025-09-21T08:20:09.521" v="287" actId="21"/>
          <ac:spMkLst>
            <pc:docMk/>
            <pc:sldMk cId="2875144410" sldId="273"/>
            <ac:spMk id="2" creationId="{00000000-0000-0000-0000-000000000000}"/>
          </ac:spMkLst>
        </pc:spChg>
        <pc:spChg chg="mod">
          <ac:chgData name="Sunny Bibyan" userId="cc457e058c587219" providerId="LiveId" clId="{127D1FF3-8985-4B2D-8189-07488800C6E2}" dt="2025-09-21T08:22:45.947" v="297" actId="21"/>
          <ac:spMkLst>
            <pc:docMk/>
            <pc:sldMk cId="2875144410" sldId="273"/>
            <ac:spMk id="8" creationId="{D52E9135-2604-4696-E3CA-BB8F16A9F093}"/>
          </ac:spMkLst>
        </pc:spChg>
      </pc:sldChg>
      <pc:sldChg chg="addSp delSp modSp mod">
        <pc:chgData name="Sunny Bibyan" userId="cc457e058c587219" providerId="LiveId" clId="{127D1FF3-8985-4B2D-8189-07488800C6E2}" dt="2025-09-21T08:19:40.875" v="285" actId="12"/>
        <pc:sldMkLst>
          <pc:docMk/>
          <pc:sldMk cId="3308929919" sldId="287"/>
        </pc:sldMkLst>
        <pc:spChg chg="add mod">
          <ac:chgData name="Sunny Bibyan" userId="cc457e058c587219" providerId="LiveId" clId="{127D1FF3-8985-4B2D-8189-07488800C6E2}" dt="2025-09-21T08:06:23.739" v="11"/>
          <ac:spMkLst>
            <pc:docMk/>
            <pc:sldMk cId="3308929919" sldId="287"/>
            <ac:spMk id="3" creationId="{4E5BBA2E-9222-2779-1B82-3194137250A0}"/>
          </ac:spMkLst>
        </pc:spChg>
        <pc:spChg chg="mod">
          <ac:chgData name="Sunny Bibyan" userId="cc457e058c587219" providerId="LiveId" clId="{127D1FF3-8985-4B2D-8189-07488800C6E2}" dt="2025-09-21T08:18:37.024" v="280" actId="207"/>
          <ac:spMkLst>
            <pc:docMk/>
            <pc:sldMk cId="3308929919" sldId="287"/>
            <ac:spMk id="8" creationId="{D52E9135-2604-4696-E3CA-BB8F16A9F093}"/>
          </ac:spMkLst>
        </pc:spChg>
        <pc:spChg chg="del mod">
          <ac:chgData name="Sunny Bibyan" userId="cc457e058c587219" providerId="LiveId" clId="{127D1FF3-8985-4B2D-8189-07488800C6E2}" dt="2025-09-21T08:08:14.782" v="40" actId="478"/>
          <ac:spMkLst>
            <pc:docMk/>
            <pc:sldMk cId="3308929919" sldId="287"/>
            <ac:spMk id="9" creationId="{0B8D110E-8F91-DFD1-2AB4-7AF77F57C0D8}"/>
          </ac:spMkLst>
        </pc:spChg>
        <pc:spChg chg="add del mod">
          <ac:chgData name="Sunny Bibyan" userId="cc457e058c587219" providerId="LiveId" clId="{127D1FF3-8985-4B2D-8189-07488800C6E2}" dt="2025-09-21T08:14:04.109" v="149" actId="478"/>
          <ac:spMkLst>
            <pc:docMk/>
            <pc:sldMk cId="3308929919" sldId="287"/>
            <ac:spMk id="10" creationId="{8A2CC6DC-6194-F897-40AF-80387A39D744}"/>
          </ac:spMkLst>
        </pc:spChg>
        <pc:spChg chg="add mod">
          <ac:chgData name="Sunny Bibyan" userId="cc457e058c587219" providerId="LiveId" clId="{127D1FF3-8985-4B2D-8189-07488800C6E2}" dt="2025-09-21T08:15:46.176" v="245" actId="14100"/>
          <ac:spMkLst>
            <pc:docMk/>
            <pc:sldMk cId="3308929919" sldId="287"/>
            <ac:spMk id="11" creationId="{BF62AF9E-8B85-65D0-7CF1-35DC4A98858E}"/>
          </ac:spMkLst>
        </pc:spChg>
        <pc:spChg chg="add mod">
          <ac:chgData name="Sunny Bibyan" userId="cc457e058c587219" providerId="LiveId" clId="{127D1FF3-8985-4B2D-8189-07488800C6E2}" dt="2025-09-21T08:19:40.875" v="285" actId="12"/>
          <ac:spMkLst>
            <pc:docMk/>
            <pc:sldMk cId="3308929919" sldId="287"/>
            <ac:spMk id="12" creationId="{B7E5A36E-F1FF-82DA-2F85-28C7A789B11D}"/>
          </ac:spMkLst>
        </pc:spChg>
        <pc:spChg chg="add mod">
          <ac:chgData name="Sunny Bibyan" userId="cc457e058c587219" providerId="LiveId" clId="{127D1FF3-8985-4B2D-8189-07488800C6E2}" dt="2025-09-21T08:17:47.004" v="278" actId="1036"/>
          <ac:spMkLst>
            <pc:docMk/>
            <pc:sldMk cId="3308929919" sldId="287"/>
            <ac:spMk id="13" creationId="{49A9B755-EDCC-4D54-3A53-92E73EFADB3B}"/>
          </ac:spMkLst>
        </pc:spChg>
        <pc:spChg chg="add del mod">
          <ac:chgData name="Sunny Bibyan" userId="cc457e058c587219" providerId="LiveId" clId="{127D1FF3-8985-4B2D-8189-07488800C6E2}" dt="2025-09-21T08:15:17.441" v="215" actId="478"/>
          <ac:spMkLst>
            <pc:docMk/>
            <pc:sldMk cId="3308929919" sldId="287"/>
            <ac:spMk id="14" creationId="{FB49F5B3-32FE-4723-84ED-25BC33CED3E7}"/>
          </ac:spMkLst>
        </pc:spChg>
        <pc:picChg chg="mod">
          <ac:chgData name="Sunny Bibyan" userId="cc457e058c587219" providerId="LiveId" clId="{127D1FF3-8985-4B2D-8189-07488800C6E2}" dt="2025-09-21T08:16:26.714" v="251" actId="1076"/>
          <ac:picMkLst>
            <pc:docMk/>
            <pc:sldMk cId="3308929919" sldId="287"/>
            <ac:picMk id="2" creationId="{D51DADE8-27DF-1A1A-A506-FD2ADC60CAE2}"/>
          </ac:picMkLst>
        </pc:picChg>
      </pc:sldChg>
      <pc:sldChg chg="modSp del mod">
        <pc:chgData name="Sunny Bibyan" userId="cc457e058c587219" providerId="LiveId" clId="{127D1FF3-8985-4B2D-8189-07488800C6E2}" dt="2025-09-21T08:26:43.831" v="334" actId="47"/>
        <pc:sldMkLst>
          <pc:docMk/>
          <pc:sldMk cId="3272145671" sldId="288"/>
        </pc:sldMkLst>
        <pc:spChg chg="mod">
          <ac:chgData name="Sunny Bibyan" userId="cc457e058c587219" providerId="LiveId" clId="{127D1FF3-8985-4B2D-8189-07488800C6E2}" dt="2025-09-21T08:23:35.884" v="307" actId="21"/>
          <ac:spMkLst>
            <pc:docMk/>
            <pc:sldMk cId="3272145671" sldId="288"/>
            <ac:spMk id="2" creationId="{00000000-0000-0000-0000-000000000000}"/>
          </ac:spMkLst>
        </pc:spChg>
        <pc:spChg chg="mod">
          <ac:chgData name="Sunny Bibyan" userId="cc457e058c587219" providerId="LiveId" clId="{127D1FF3-8985-4B2D-8189-07488800C6E2}" dt="2025-09-21T08:25:34.527" v="322" actId="21"/>
          <ac:spMkLst>
            <pc:docMk/>
            <pc:sldMk cId="3272145671" sldId="288"/>
            <ac:spMk id="8" creationId="{D52E9135-2604-4696-E3CA-BB8F16A9F093}"/>
          </ac:spMkLst>
        </pc:spChg>
      </pc:sldChg>
      <pc:sldChg chg="delSp modSp del mod">
        <pc:chgData name="Sunny Bibyan" userId="cc457e058c587219" providerId="LiveId" clId="{127D1FF3-8985-4B2D-8189-07488800C6E2}" dt="2025-09-21T08:29:39.316" v="365" actId="47"/>
        <pc:sldMkLst>
          <pc:docMk/>
          <pc:sldMk cId="1771527081" sldId="289"/>
        </pc:sldMkLst>
        <pc:spChg chg="mod">
          <ac:chgData name="Sunny Bibyan" userId="cc457e058c587219" providerId="LiveId" clId="{127D1FF3-8985-4B2D-8189-07488800C6E2}" dt="2025-09-21T08:27:30.259" v="345" actId="21"/>
          <ac:spMkLst>
            <pc:docMk/>
            <pc:sldMk cId="1771527081" sldId="289"/>
            <ac:spMk id="2" creationId="{00000000-0000-0000-0000-000000000000}"/>
          </ac:spMkLst>
        </pc:spChg>
        <pc:spChg chg="mod">
          <ac:chgData name="Sunny Bibyan" userId="cc457e058c587219" providerId="LiveId" clId="{127D1FF3-8985-4B2D-8189-07488800C6E2}" dt="2025-09-21T08:26:51.893" v="335" actId="21"/>
          <ac:spMkLst>
            <pc:docMk/>
            <pc:sldMk cId="1771527081" sldId="289"/>
            <ac:spMk id="8" creationId="{D52E9135-2604-4696-E3CA-BB8F16A9F093}"/>
          </ac:spMkLst>
        </pc:spChg>
        <pc:picChg chg="del">
          <ac:chgData name="Sunny Bibyan" userId="cc457e058c587219" providerId="LiveId" clId="{127D1FF3-8985-4B2D-8189-07488800C6E2}" dt="2025-09-21T08:29:01.159" v="361" actId="21"/>
          <ac:picMkLst>
            <pc:docMk/>
            <pc:sldMk cId="1771527081" sldId="289"/>
            <ac:picMk id="12" creationId="{529FBC81-6BFF-4DF5-CA97-7B34B7581AB8}"/>
          </ac:picMkLst>
        </pc:picChg>
      </pc:sldChg>
      <pc:sldChg chg="delSp modSp del mod">
        <pc:chgData name="Sunny Bibyan" userId="cc457e058c587219" providerId="LiveId" clId="{127D1FF3-8985-4B2D-8189-07488800C6E2}" dt="2025-09-21T08:36:43.970" v="446" actId="47"/>
        <pc:sldMkLst>
          <pc:docMk/>
          <pc:sldMk cId="3183119079" sldId="290"/>
        </pc:sldMkLst>
        <pc:spChg chg="mod">
          <ac:chgData name="Sunny Bibyan" userId="cc457e058c587219" providerId="LiveId" clId="{127D1FF3-8985-4B2D-8189-07488800C6E2}" dt="2025-09-21T08:35:47.764" v="434" actId="21"/>
          <ac:spMkLst>
            <pc:docMk/>
            <pc:sldMk cId="3183119079" sldId="290"/>
            <ac:spMk id="9" creationId="{4AC93E86-19D9-B209-CE42-E3B111F890AE}"/>
          </ac:spMkLst>
        </pc:spChg>
        <pc:picChg chg="del">
          <ac:chgData name="Sunny Bibyan" userId="cc457e058c587219" providerId="LiveId" clId="{127D1FF3-8985-4B2D-8189-07488800C6E2}" dt="2025-09-21T08:36:15.746" v="439" actId="21"/>
          <ac:picMkLst>
            <pc:docMk/>
            <pc:sldMk cId="3183119079" sldId="290"/>
            <ac:picMk id="13" creationId="{2B25F99A-F01F-4166-4F39-854299EFAF2B}"/>
          </ac:picMkLst>
        </pc:picChg>
      </pc:sldChg>
      <pc:sldChg chg="delSp modSp del mod">
        <pc:chgData name="Sunny Bibyan" userId="cc457e058c587219" providerId="LiveId" clId="{127D1FF3-8985-4B2D-8189-07488800C6E2}" dt="2025-09-21T08:33:44.038" v="395" actId="47"/>
        <pc:sldMkLst>
          <pc:docMk/>
          <pc:sldMk cId="356098305" sldId="291"/>
        </pc:sldMkLst>
        <pc:spChg chg="mod">
          <ac:chgData name="Sunny Bibyan" userId="cc457e058c587219" providerId="LiveId" clId="{127D1FF3-8985-4B2D-8189-07488800C6E2}" dt="2025-09-21T08:27:51.682" v="352" actId="21"/>
          <ac:spMkLst>
            <pc:docMk/>
            <pc:sldMk cId="356098305" sldId="291"/>
            <ac:spMk id="10" creationId="{22B75578-C9DB-A161-F339-645CC586BBC0}"/>
          </ac:spMkLst>
        </pc:spChg>
        <pc:picChg chg="del">
          <ac:chgData name="Sunny Bibyan" userId="cc457e058c587219" providerId="LiveId" clId="{127D1FF3-8985-4B2D-8189-07488800C6E2}" dt="2025-09-21T08:33:09.394" v="393" actId="21"/>
          <ac:picMkLst>
            <pc:docMk/>
            <pc:sldMk cId="356098305" sldId="291"/>
            <ac:picMk id="13" creationId="{B9BF7F58-2948-9C06-521F-96DD434679C5}"/>
          </ac:picMkLst>
        </pc:picChg>
      </pc:sldChg>
      <pc:sldChg chg="delSp modSp del mod">
        <pc:chgData name="Sunny Bibyan" userId="cc457e058c587219" providerId="LiveId" clId="{127D1FF3-8985-4B2D-8189-07488800C6E2}" dt="2025-09-21T08:35:05.420" v="424" actId="47"/>
        <pc:sldMkLst>
          <pc:docMk/>
          <pc:sldMk cId="3910990911" sldId="292"/>
        </pc:sldMkLst>
        <pc:spChg chg="mod">
          <ac:chgData name="Sunny Bibyan" userId="cc457e058c587219" providerId="LiveId" clId="{127D1FF3-8985-4B2D-8189-07488800C6E2}" dt="2025-09-21T08:34:27.583" v="414" actId="21"/>
          <ac:spMkLst>
            <pc:docMk/>
            <pc:sldMk cId="3910990911" sldId="292"/>
            <ac:spMk id="12" creationId="{D49C8B0C-611F-665C-FA49-80E3F5A797BD}"/>
          </ac:spMkLst>
        </pc:spChg>
        <pc:picChg chg="del">
          <ac:chgData name="Sunny Bibyan" userId="cc457e058c587219" providerId="LiveId" clId="{127D1FF3-8985-4B2D-8189-07488800C6E2}" dt="2025-09-21T08:34:51.591" v="421" actId="21"/>
          <ac:picMkLst>
            <pc:docMk/>
            <pc:sldMk cId="3910990911" sldId="292"/>
            <ac:picMk id="16" creationId="{FF8144CD-20CD-0B80-9FFE-254BCE8740E2}"/>
          </ac:picMkLst>
        </pc:picChg>
      </pc:sldChg>
      <pc:sldChg chg="delSp modSp del mod">
        <pc:chgData name="Sunny Bibyan" userId="cc457e058c587219" providerId="LiveId" clId="{127D1FF3-8985-4B2D-8189-07488800C6E2}" dt="2025-09-21T08:39:00.458" v="485" actId="47"/>
        <pc:sldMkLst>
          <pc:docMk/>
          <pc:sldMk cId="4076092331" sldId="293"/>
        </pc:sldMkLst>
        <pc:spChg chg="mod">
          <ac:chgData name="Sunny Bibyan" userId="cc457e058c587219" providerId="LiveId" clId="{127D1FF3-8985-4B2D-8189-07488800C6E2}" dt="2025-09-21T08:37:30.494" v="459" actId="21"/>
          <ac:spMkLst>
            <pc:docMk/>
            <pc:sldMk cId="4076092331" sldId="293"/>
            <ac:spMk id="3" creationId="{6FCEF385-3FDD-39BF-E9F7-CA38FB0160A4}"/>
          </ac:spMkLst>
        </pc:spChg>
        <pc:spChg chg="mod">
          <ac:chgData name="Sunny Bibyan" userId="cc457e058c587219" providerId="LiveId" clId="{127D1FF3-8985-4B2D-8189-07488800C6E2}" dt="2025-09-21T08:36:49.266" v="447" actId="21"/>
          <ac:spMkLst>
            <pc:docMk/>
            <pc:sldMk cId="4076092331" sldId="293"/>
            <ac:spMk id="8" creationId="{D52E9135-2604-4696-E3CA-BB8F16A9F093}"/>
          </ac:spMkLst>
        </pc:spChg>
        <pc:picChg chg="del">
          <ac:chgData name="Sunny Bibyan" userId="cc457e058c587219" providerId="LiveId" clId="{127D1FF3-8985-4B2D-8189-07488800C6E2}" dt="2025-09-21T08:37:51.702" v="464" actId="21"/>
          <ac:picMkLst>
            <pc:docMk/>
            <pc:sldMk cId="4076092331" sldId="293"/>
            <ac:picMk id="12" creationId="{398AA60C-CF6B-7AA7-4693-A3E01F967533}"/>
          </ac:picMkLst>
        </pc:picChg>
        <pc:picChg chg="del">
          <ac:chgData name="Sunny Bibyan" userId="cc457e058c587219" providerId="LiveId" clId="{127D1FF3-8985-4B2D-8189-07488800C6E2}" dt="2025-09-21T08:37:58.843" v="466" actId="21"/>
          <ac:picMkLst>
            <pc:docMk/>
            <pc:sldMk cId="4076092331" sldId="293"/>
            <ac:picMk id="14" creationId="{43727D97-64DE-45FE-428A-06364288D947}"/>
          </ac:picMkLst>
        </pc:picChg>
        <pc:picChg chg="del">
          <ac:chgData name="Sunny Bibyan" userId="cc457e058c587219" providerId="LiveId" clId="{127D1FF3-8985-4B2D-8189-07488800C6E2}" dt="2025-09-21T08:38:04.854" v="468" actId="21"/>
          <ac:picMkLst>
            <pc:docMk/>
            <pc:sldMk cId="4076092331" sldId="293"/>
            <ac:picMk id="16" creationId="{F7BC2C9E-90E4-A52F-5697-9C37F54AEBCC}"/>
          </ac:picMkLst>
        </pc:picChg>
      </pc:sldChg>
      <pc:sldChg chg="delSp modSp del mod">
        <pc:chgData name="Sunny Bibyan" userId="cc457e058c587219" providerId="LiveId" clId="{127D1FF3-8985-4B2D-8189-07488800C6E2}" dt="2025-09-21T08:40:32.332" v="514" actId="47"/>
        <pc:sldMkLst>
          <pc:docMk/>
          <pc:sldMk cId="2312865169" sldId="294"/>
        </pc:sldMkLst>
        <pc:spChg chg="mod">
          <ac:chgData name="Sunny Bibyan" userId="cc457e058c587219" providerId="LiveId" clId="{127D1FF3-8985-4B2D-8189-07488800C6E2}" dt="2025-09-21T08:39:44.120" v="502" actId="21"/>
          <ac:spMkLst>
            <pc:docMk/>
            <pc:sldMk cId="2312865169" sldId="294"/>
            <ac:spMk id="6" creationId="{FC1B3DD1-0B15-FEA1-D05F-0BBEBE81D5C6}"/>
          </ac:spMkLst>
        </pc:spChg>
        <pc:spChg chg="mod">
          <ac:chgData name="Sunny Bibyan" userId="cc457e058c587219" providerId="LiveId" clId="{127D1FF3-8985-4B2D-8189-07488800C6E2}" dt="2025-09-21T08:39:06.311" v="486" actId="21"/>
          <ac:spMkLst>
            <pc:docMk/>
            <pc:sldMk cId="2312865169" sldId="294"/>
            <ac:spMk id="8" creationId="{D52E9135-2604-4696-E3CA-BB8F16A9F093}"/>
          </ac:spMkLst>
        </pc:spChg>
        <pc:picChg chg="del">
          <ac:chgData name="Sunny Bibyan" userId="cc457e058c587219" providerId="LiveId" clId="{127D1FF3-8985-4B2D-8189-07488800C6E2}" dt="2025-09-21T08:39:27.763" v="496" actId="21"/>
          <ac:picMkLst>
            <pc:docMk/>
            <pc:sldMk cId="2312865169" sldId="294"/>
            <ac:picMk id="9" creationId="{2D715989-B6D8-F585-CCA4-D9E547AADA5D}"/>
          </ac:picMkLst>
        </pc:picChg>
      </pc:sldChg>
      <pc:sldChg chg="delSp modSp del mod">
        <pc:chgData name="Sunny Bibyan" userId="cc457e058c587219" providerId="LiveId" clId="{127D1FF3-8985-4B2D-8189-07488800C6E2}" dt="2025-09-21T08:42:02.315" v="541" actId="47"/>
        <pc:sldMkLst>
          <pc:docMk/>
          <pc:sldMk cId="664038020" sldId="295"/>
        </pc:sldMkLst>
        <pc:spChg chg="mod">
          <ac:chgData name="Sunny Bibyan" userId="cc457e058c587219" providerId="LiveId" clId="{127D1FF3-8985-4B2D-8189-07488800C6E2}" dt="2025-09-21T08:41:27.538" v="531" actId="21"/>
          <ac:spMkLst>
            <pc:docMk/>
            <pc:sldMk cId="664038020" sldId="295"/>
            <ac:spMk id="3" creationId="{925CA7A7-9382-DF29-6079-295FD2A4E7FA}"/>
          </ac:spMkLst>
        </pc:spChg>
        <pc:spChg chg="mod">
          <ac:chgData name="Sunny Bibyan" userId="cc457e058c587219" providerId="LiveId" clId="{127D1FF3-8985-4B2D-8189-07488800C6E2}" dt="2025-09-21T08:40:37.148" v="515" actId="21"/>
          <ac:spMkLst>
            <pc:docMk/>
            <pc:sldMk cId="664038020" sldId="295"/>
            <ac:spMk id="8" creationId="{D52E9135-2604-4696-E3CA-BB8F16A9F093}"/>
          </ac:spMkLst>
        </pc:spChg>
        <pc:picChg chg="del">
          <ac:chgData name="Sunny Bibyan" userId="cc457e058c587219" providerId="LiveId" clId="{127D1FF3-8985-4B2D-8189-07488800C6E2}" dt="2025-09-21T08:41:50.027" v="537" actId="21"/>
          <ac:picMkLst>
            <pc:docMk/>
            <pc:sldMk cId="664038020" sldId="295"/>
            <ac:picMk id="11" creationId="{51DE8B84-BA06-21FC-8E25-D0B94E47DA0F}"/>
          </ac:picMkLst>
        </pc:picChg>
      </pc:sldChg>
      <pc:sldChg chg="delSp modSp del mod">
        <pc:chgData name="Sunny Bibyan" userId="cc457e058c587219" providerId="LiveId" clId="{127D1FF3-8985-4B2D-8189-07488800C6E2}" dt="2025-09-21T08:43:14.950" v="564" actId="47"/>
        <pc:sldMkLst>
          <pc:docMk/>
          <pc:sldMk cId="3090403936" sldId="296"/>
        </pc:sldMkLst>
        <pc:spChg chg="mod">
          <ac:chgData name="Sunny Bibyan" userId="cc457e058c587219" providerId="LiveId" clId="{127D1FF3-8985-4B2D-8189-07488800C6E2}" dt="2025-09-21T08:42:35.501" v="553" actId="21"/>
          <ac:spMkLst>
            <pc:docMk/>
            <pc:sldMk cId="3090403936" sldId="296"/>
            <ac:spMk id="6" creationId="{F1A28274-8160-1460-2EB8-3AFFF1276188}"/>
          </ac:spMkLst>
        </pc:spChg>
        <pc:spChg chg="mod">
          <ac:chgData name="Sunny Bibyan" userId="cc457e058c587219" providerId="LiveId" clId="{127D1FF3-8985-4B2D-8189-07488800C6E2}" dt="2025-09-21T08:42:07.671" v="542" actId="21"/>
          <ac:spMkLst>
            <pc:docMk/>
            <pc:sldMk cId="3090403936" sldId="296"/>
            <ac:spMk id="8" creationId="{D52E9135-2604-4696-E3CA-BB8F16A9F093}"/>
          </ac:spMkLst>
        </pc:spChg>
        <pc:picChg chg="del">
          <ac:chgData name="Sunny Bibyan" userId="cc457e058c587219" providerId="LiveId" clId="{127D1FF3-8985-4B2D-8189-07488800C6E2}" dt="2025-09-21T08:43:01.204" v="560" actId="21"/>
          <ac:picMkLst>
            <pc:docMk/>
            <pc:sldMk cId="3090403936" sldId="296"/>
            <ac:picMk id="9" creationId="{6D6AD385-E081-674D-DDF0-4DF8D8E463CE}"/>
          </ac:picMkLst>
        </pc:picChg>
      </pc:sldChg>
      <pc:sldChg chg="modSp del mod">
        <pc:chgData name="Sunny Bibyan" userId="cc457e058c587219" providerId="LiveId" clId="{127D1FF3-8985-4B2D-8189-07488800C6E2}" dt="2025-09-21T08:46:01.328" v="600" actId="47"/>
        <pc:sldMkLst>
          <pc:docMk/>
          <pc:sldMk cId="3677889872" sldId="297"/>
        </pc:sldMkLst>
        <pc:spChg chg="mod">
          <ac:chgData name="Sunny Bibyan" userId="cc457e058c587219" providerId="LiveId" clId="{127D1FF3-8985-4B2D-8189-07488800C6E2}" dt="2025-09-21T08:45:04.641" v="586"/>
          <ac:spMkLst>
            <pc:docMk/>
            <pc:sldMk cId="3677889872" sldId="297"/>
            <ac:spMk id="3" creationId="{958C647E-8EFC-40D8-C2BB-A0B721B03846}"/>
          </ac:spMkLst>
        </pc:spChg>
        <pc:spChg chg="mod">
          <ac:chgData name="Sunny Bibyan" userId="cc457e058c587219" providerId="LiveId" clId="{127D1FF3-8985-4B2D-8189-07488800C6E2}" dt="2025-09-21T08:43:22.704" v="565" actId="21"/>
          <ac:spMkLst>
            <pc:docMk/>
            <pc:sldMk cId="3677889872" sldId="297"/>
            <ac:spMk id="8" creationId="{D52E9135-2604-4696-E3CA-BB8F16A9F093}"/>
          </ac:spMkLst>
        </pc:spChg>
      </pc:sldChg>
      <pc:sldChg chg="modSp del mod">
        <pc:chgData name="Sunny Bibyan" userId="cc457e058c587219" providerId="LiveId" clId="{127D1FF3-8985-4B2D-8189-07488800C6E2}" dt="2025-09-21T08:47:32.023" v="648" actId="47"/>
        <pc:sldMkLst>
          <pc:docMk/>
          <pc:sldMk cId="2218814836" sldId="298"/>
        </pc:sldMkLst>
        <pc:spChg chg="mod">
          <ac:chgData name="Sunny Bibyan" userId="cc457e058c587219" providerId="LiveId" clId="{127D1FF3-8985-4B2D-8189-07488800C6E2}" dt="2025-09-21T08:46:42.816" v="613" actId="21"/>
          <ac:spMkLst>
            <pc:docMk/>
            <pc:sldMk cId="2218814836" sldId="298"/>
            <ac:spMk id="3" creationId="{958C647E-8EFC-40D8-C2BB-A0B721B03846}"/>
          </ac:spMkLst>
        </pc:spChg>
        <pc:spChg chg="mod">
          <ac:chgData name="Sunny Bibyan" userId="cc457e058c587219" providerId="LiveId" clId="{127D1FF3-8985-4B2D-8189-07488800C6E2}" dt="2025-09-21T08:46:16.313" v="604" actId="21"/>
          <ac:spMkLst>
            <pc:docMk/>
            <pc:sldMk cId="2218814836" sldId="298"/>
            <ac:spMk id="8" creationId="{D52E9135-2604-4696-E3CA-BB8F16A9F093}"/>
          </ac:spMkLst>
        </pc:spChg>
      </pc:sldChg>
      <pc:sldChg chg="addSp delSp modSp mod">
        <pc:chgData name="Sunny Bibyan" userId="cc457e058c587219" providerId="LiveId" clId="{127D1FF3-8985-4B2D-8189-07488800C6E2}" dt="2025-09-21T08:50:46.318" v="665" actId="14100"/>
        <pc:sldMkLst>
          <pc:docMk/>
          <pc:sldMk cId="3549160511" sldId="299"/>
        </pc:sldMkLst>
        <pc:spChg chg="mod">
          <ac:chgData name="Sunny Bibyan" userId="cc457e058c587219" providerId="LiveId" clId="{127D1FF3-8985-4B2D-8189-07488800C6E2}" dt="2025-09-21T08:47:59.863" v="651" actId="12"/>
          <ac:spMkLst>
            <pc:docMk/>
            <pc:sldMk cId="3549160511" sldId="299"/>
            <ac:spMk id="4" creationId="{49F5FCAF-9CCD-3144-31DE-1E49F7D02154}"/>
          </ac:spMkLst>
        </pc:spChg>
        <pc:graphicFrameChg chg="del">
          <ac:chgData name="Sunny Bibyan" userId="cc457e058c587219" providerId="LiveId" clId="{127D1FF3-8985-4B2D-8189-07488800C6E2}" dt="2025-09-21T08:48:58.390" v="660" actId="478"/>
          <ac:graphicFrameMkLst>
            <pc:docMk/>
            <pc:sldMk cId="3549160511" sldId="299"/>
            <ac:graphicFrameMk id="10" creationId="{7FE22BE5-C0B9-440F-B7D3-FEED9181AA50}"/>
          </ac:graphicFrameMkLst>
        </pc:graphicFrameChg>
        <pc:picChg chg="add mod">
          <ac:chgData name="Sunny Bibyan" userId="cc457e058c587219" providerId="LiveId" clId="{127D1FF3-8985-4B2D-8189-07488800C6E2}" dt="2025-09-21T08:50:46.318" v="665" actId="14100"/>
          <ac:picMkLst>
            <pc:docMk/>
            <pc:sldMk cId="3549160511" sldId="299"/>
            <ac:picMk id="6" creationId="{8AF1C08D-EC13-2312-6330-405E11205780}"/>
          </ac:picMkLst>
        </pc:picChg>
        <pc:picChg chg="del mod">
          <ac:chgData name="Sunny Bibyan" userId="cc457e058c587219" providerId="LiveId" clId="{127D1FF3-8985-4B2D-8189-07488800C6E2}" dt="2025-09-21T08:48:55.785" v="659" actId="478"/>
          <ac:picMkLst>
            <pc:docMk/>
            <pc:sldMk cId="3549160511" sldId="299"/>
            <ac:picMk id="7" creationId="{D6051DDD-15EF-1E8F-6A95-32F522EFF173}"/>
          </ac:picMkLst>
        </pc:picChg>
      </pc:sldChg>
      <pc:sldChg chg="delSp modSp add mod">
        <pc:chgData name="Sunny Bibyan" userId="cc457e058c587219" providerId="LiveId" clId="{127D1FF3-8985-4B2D-8189-07488800C6E2}" dt="2025-09-21T08:23:05.062" v="305" actId="20577"/>
        <pc:sldMkLst>
          <pc:docMk/>
          <pc:sldMk cId="57883229" sldId="300"/>
        </pc:sldMkLst>
        <pc:spChg chg="mod">
          <ac:chgData name="Sunny Bibyan" userId="cc457e058c587219" providerId="LiveId" clId="{127D1FF3-8985-4B2D-8189-07488800C6E2}" dt="2025-09-21T08:22:09.289" v="296" actId="12"/>
          <ac:spMkLst>
            <pc:docMk/>
            <pc:sldMk cId="57883229" sldId="300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23:05.062" v="305" actId="20577"/>
          <ac:spMkLst>
            <pc:docMk/>
            <pc:sldMk cId="57883229" sldId="300"/>
            <ac:spMk id="11" creationId="{BF62AF9E-8B85-65D0-7CF1-35DC4A98858E}"/>
          </ac:spMkLst>
        </pc:spChg>
        <pc:spChg chg="del">
          <ac:chgData name="Sunny Bibyan" userId="cc457e058c587219" providerId="LiveId" clId="{127D1FF3-8985-4B2D-8189-07488800C6E2}" dt="2025-09-21T08:20:40.095" v="293" actId="478"/>
          <ac:spMkLst>
            <pc:docMk/>
            <pc:sldMk cId="57883229" sldId="300"/>
            <ac:spMk id="12" creationId="{B7E5A36E-F1FF-82DA-2F85-28C7A789B11D}"/>
          </ac:spMkLst>
        </pc:spChg>
        <pc:spChg chg="del">
          <ac:chgData name="Sunny Bibyan" userId="cc457e058c587219" providerId="LiveId" clId="{127D1FF3-8985-4B2D-8189-07488800C6E2}" dt="2025-09-21T08:20:36.946" v="292" actId="478"/>
          <ac:spMkLst>
            <pc:docMk/>
            <pc:sldMk cId="57883229" sldId="300"/>
            <ac:spMk id="13" creationId="{49A9B755-EDCC-4D54-3A53-92E73EFADB3B}"/>
          </ac:spMkLst>
        </pc:spChg>
      </pc:sldChg>
      <pc:sldChg chg="modSp add mod">
        <pc:chgData name="Sunny Bibyan" userId="cc457e058c587219" providerId="LiveId" clId="{127D1FF3-8985-4B2D-8189-07488800C6E2}" dt="2025-09-21T08:26:21.246" v="333" actId="14100"/>
        <pc:sldMkLst>
          <pc:docMk/>
          <pc:sldMk cId="2219901221" sldId="301"/>
        </pc:sldMkLst>
        <pc:spChg chg="mod">
          <ac:chgData name="Sunny Bibyan" userId="cc457e058c587219" providerId="LiveId" clId="{127D1FF3-8985-4B2D-8189-07488800C6E2}" dt="2025-09-21T08:25:16.234" v="321" actId="20577"/>
          <ac:spMkLst>
            <pc:docMk/>
            <pc:sldMk cId="2219901221" sldId="301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26:21.246" v="333" actId="14100"/>
          <ac:spMkLst>
            <pc:docMk/>
            <pc:sldMk cId="2219901221" sldId="301"/>
            <ac:spMk id="11" creationId="{BF62AF9E-8B85-65D0-7CF1-35DC4A98858E}"/>
          </ac:spMkLst>
        </pc:spChg>
      </pc:sldChg>
      <pc:sldChg chg="addSp modSp add mod">
        <pc:chgData name="Sunny Bibyan" userId="cc457e058c587219" providerId="LiveId" clId="{127D1FF3-8985-4B2D-8189-07488800C6E2}" dt="2025-09-21T08:52:07.501" v="684" actId="14100"/>
        <pc:sldMkLst>
          <pc:docMk/>
          <pc:sldMk cId="1259713744" sldId="302"/>
        </pc:sldMkLst>
        <pc:spChg chg="mod">
          <ac:chgData name="Sunny Bibyan" userId="cc457e058c587219" providerId="LiveId" clId="{127D1FF3-8985-4B2D-8189-07488800C6E2}" dt="2025-09-21T08:44:57.035" v="585"/>
          <ac:spMkLst>
            <pc:docMk/>
            <pc:sldMk cId="1259713744" sldId="302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27:18.391" v="344" actId="20577"/>
          <ac:spMkLst>
            <pc:docMk/>
            <pc:sldMk cId="1259713744" sldId="302"/>
            <ac:spMk id="11" creationId="{BF62AF9E-8B85-65D0-7CF1-35DC4A98858E}"/>
          </ac:spMkLst>
        </pc:spChg>
        <pc:picChg chg="add mod">
          <ac:chgData name="Sunny Bibyan" userId="cc457e058c587219" providerId="LiveId" clId="{127D1FF3-8985-4B2D-8189-07488800C6E2}" dt="2025-09-21T08:52:07.501" v="684" actId="14100"/>
          <ac:picMkLst>
            <pc:docMk/>
            <pc:sldMk cId="1259713744" sldId="302"/>
            <ac:picMk id="12" creationId="{529FBC81-6BFF-4DF5-CA97-7B34B7581AB8}"/>
          </ac:picMkLst>
        </pc:picChg>
      </pc:sldChg>
      <pc:sldChg chg="addSp delSp modSp add mod">
        <pc:chgData name="Sunny Bibyan" userId="cc457e058c587219" providerId="LiveId" clId="{127D1FF3-8985-4B2D-8189-07488800C6E2}" dt="2025-09-21T08:51:58.923" v="683" actId="1035"/>
        <pc:sldMkLst>
          <pc:docMk/>
          <pc:sldMk cId="818952270" sldId="303"/>
        </pc:sldMkLst>
        <pc:spChg chg="mod">
          <ac:chgData name="Sunny Bibyan" userId="cc457e058c587219" providerId="LiveId" clId="{127D1FF3-8985-4B2D-8189-07488800C6E2}" dt="2025-09-21T08:44:57.035" v="585"/>
          <ac:spMkLst>
            <pc:docMk/>
            <pc:sldMk cId="818952270" sldId="303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33:01.191" v="391" actId="14100"/>
          <ac:spMkLst>
            <pc:docMk/>
            <pc:sldMk cId="818952270" sldId="303"/>
            <ac:spMk id="11" creationId="{BF62AF9E-8B85-65D0-7CF1-35DC4A98858E}"/>
          </ac:spMkLst>
        </pc:spChg>
        <pc:picChg chg="mod">
          <ac:chgData name="Sunny Bibyan" userId="cc457e058c587219" providerId="LiveId" clId="{127D1FF3-8985-4B2D-8189-07488800C6E2}" dt="2025-09-21T08:51:58.923" v="683" actId="1035"/>
          <ac:picMkLst>
            <pc:docMk/>
            <pc:sldMk cId="818952270" sldId="303"/>
            <ac:picMk id="2" creationId="{D51DADE8-27DF-1A1A-A506-FD2ADC60CAE2}"/>
          </ac:picMkLst>
        </pc:picChg>
        <pc:picChg chg="del">
          <ac:chgData name="Sunny Bibyan" userId="cc457e058c587219" providerId="LiveId" clId="{127D1FF3-8985-4B2D-8189-07488800C6E2}" dt="2025-09-21T08:33:05.521" v="392" actId="478"/>
          <ac:picMkLst>
            <pc:docMk/>
            <pc:sldMk cId="818952270" sldId="303"/>
            <ac:picMk id="12" creationId="{529FBC81-6BFF-4DF5-CA97-7B34B7581AB8}"/>
          </ac:picMkLst>
        </pc:picChg>
        <pc:picChg chg="add mod">
          <ac:chgData name="Sunny Bibyan" userId="cc457e058c587219" providerId="LiveId" clId="{127D1FF3-8985-4B2D-8189-07488800C6E2}" dt="2025-09-21T08:51:55.071" v="681" actId="14100"/>
          <ac:picMkLst>
            <pc:docMk/>
            <pc:sldMk cId="818952270" sldId="303"/>
            <ac:picMk id="13" creationId="{B9BF7F58-2948-9C06-521F-96DD434679C5}"/>
          </ac:picMkLst>
        </pc:picChg>
      </pc:sldChg>
      <pc:sldChg chg="addSp delSp modSp add mod">
        <pc:chgData name="Sunny Bibyan" userId="cc457e058c587219" providerId="LiveId" clId="{127D1FF3-8985-4B2D-8189-07488800C6E2}" dt="2025-09-21T08:51:46.158" v="680" actId="1035"/>
        <pc:sldMkLst>
          <pc:docMk/>
          <pc:sldMk cId="4056763868" sldId="304"/>
        </pc:sldMkLst>
        <pc:spChg chg="mod">
          <ac:chgData name="Sunny Bibyan" userId="cc457e058c587219" providerId="LiveId" clId="{127D1FF3-8985-4B2D-8189-07488800C6E2}" dt="2025-09-21T08:34:45.109" v="419" actId="12"/>
          <ac:spMkLst>
            <pc:docMk/>
            <pc:sldMk cId="4056763868" sldId="304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34:19.546" v="413" actId="14100"/>
          <ac:spMkLst>
            <pc:docMk/>
            <pc:sldMk cId="4056763868" sldId="304"/>
            <ac:spMk id="11" creationId="{BF62AF9E-8B85-65D0-7CF1-35DC4A98858E}"/>
          </ac:spMkLst>
        </pc:spChg>
        <pc:picChg chg="del">
          <ac:chgData name="Sunny Bibyan" userId="cc457e058c587219" providerId="LiveId" clId="{127D1FF3-8985-4B2D-8189-07488800C6E2}" dt="2025-09-21T08:34:48.225" v="420" actId="478"/>
          <ac:picMkLst>
            <pc:docMk/>
            <pc:sldMk cId="4056763868" sldId="304"/>
            <ac:picMk id="13" creationId="{B9BF7F58-2948-9C06-521F-96DD434679C5}"/>
          </ac:picMkLst>
        </pc:picChg>
        <pc:picChg chg="add mod">
          <ac:chgData name="Sunny Bibyan" userId="cc457e058c587219" providerId="LiveId" clId="{127D1FF3-8985-4B2D-8189-07488800C6E2}" dt="2025-09-21T08:51:46.158" v="680" actId="1035"/>
          <ac:picMkLst>
            <pc:docMk/>
            <pc:sldMk cId="4056763868" sldId="304"/>
            <ac:picMk id="16" creationId="{FF8144CD-20CD-0B80-9FFE-254BCE8740E2}"/>
          </ac:picMkLst>
        </pc:picChg>
      </pc:sldChg>
      <pc:sldChg chg="addSp delSp modSp add mod">
        <pc:chgData name="Sunny Bibyan" userId="cc457e058c587219" providerId="LiveId" clId="{127D1FF3-8985-4B2D-8189-07488800C6E2}" dt="2025-09-21T08:36:31.816" v="445" actId="1076"/>
        <pc:sldMkLst>
          <pc:docMk/>
          <pc:sldMk cId="4294374790" sldId="305"/>
        </pc:sldMkLst>
        <pc:spChg chg="mod">
          <ac:chgData name="Sunny Bibyan" userId="cc457e058c587219" providerId="LiveId" clId="{127D1FF3-8985-4B2D-8189-07488800C6E2}" dt="2025-09-21T08:36:07.613" v="438" actId="14100"/>
          <ac:spMkLst>
            <pc:docMk/>
            <pc:sldMk cId="4294374790" sldId="305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35:29.197" v="431" actId="14100"/>
          <ac:spMkLst>
            <pc:docMk/>
            <pc:sldMk cId="4294374790" sldId="305"/>
            <ac:spMk id="11" creationId="{BF62AF9E-8B85-65D0-7CF1-35DC4A98858E}"/>
          </ac:spMkLst>
        </pc:spChg>
        <pc:picChg chg="add mod">
          <ac:chgData name="Sunny Bibyan" userId="cc457e058c587219" providerId="LiveId" clId="{127D1FF3-8985-4B2D-8189-07488800C6E2}" dt="2025-09-21T08:36:31.816" v="445" actId="1076"/>
          <ac:picMkLst>
            <pc:docMk/>
            <pc:sldMk cId="4294374790" sldId="305"/>
            <ac:picMk id="13" creationId="{2B25F99A-F01F-4166-4F39-854299EFAF2B}"/>
          </ac:picMkLst>
        </pc:picChg>
        <pc:picChg chg="del">
          <ac:chgData name="Sunny Bibyan" userId="cc457e058c587219" providerId="LiveId" clId="{127D1FF3-8985-4B2D-8189-07488800C6E2}" dt="2025-09-21T08:36:18.895" v="440" actId="478"/>
          <ac:picMkLst>
            <pc:docMk/>
            <pc:sldMk cId="4294374790" sldId="305"/>
            <ac:picMk id="16" creationId="{FF8144CD-20CD-0B80-9FFE-254BCE8740E2}"/>
          </ac:picMkLst>
        </pc:picChg>
      </pc:sldChg>
      <pc:sldChg chg="addSp delSp modSp add mod">
        <pc:chgData name="Sunny Bibyan" userId="cc457e058c587219" providerId="LiveId" clId="{127D1FF3-8985-4B2D-8189-07488800C6E2}" dt="2025-09-21T08:51:36.066" v="678" actId="1036"/>
        <pc:sldMkLst>
          <pc:docMk/>
          <pc:sldMk cId="2455738614" sldId="306"/>
        </pc:sldMkLst>
        <pc:spChg chg="mod">
          <ac:chgData name="Sunny Bibyan" userId="cc457e058c587219" providerId="LiveId" clId="{127D1FF3-8985-4B2D-8189-07488800C6E2}" dt="2025-09-21T08:37:43.817" v="462" actId="12"/>
          <ac:spMkLst>
            <pc:docMk/>
            <pc:sldMk cId="2455738614" sldId="306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37:18.874" v="458" actId="14100"/>
          <ac:spMkLst>
            <pc:docMk/>
            <pc:sldMk cId="2455738614" sldId="306"/>
            <ac:spMk id="11" creationId="{BF62AF9E-8B85-65D0-7CF1-35DC4A98858E}"/>
          </ac:spMkLst>
        </pc:spChg>
        <pc:picChg chg="add mod">
          <ac:chgData name="Sunny Bibyan" userId="cc457e058c587219" providerId="LiveId" clId="{127D1FF3-8985-4B2D-8189-07488800C6E2}" dt="2025-09-21T08:38:42.843" v="480" actId="14100"/>
          <ac:picMkLst>
            <pc:docMk/>
            <pc:sldMk cId="2455738614" sldId="306"/>
            <ac:picMk id="12" creationId="{398AA60C-CF6B-7AA7-4693-A3E01F967533}"/>
          </ac:picMkLst>
        </pc:picChg>
        <pc:picChg chg="del">
          <ac:chgData name="Sunny Bibyan" userId="cc457e058c587219" providerId="LiveId" clId="{127D1FF3-8985-4B2D-8189-07488800C6E2}" dt="2025-09-21T08:37:47.260" v="463" actId="478"/>
          <ac:picMkLst>
            <pc:docMk/>
            <pc:sldMk cId="2455738614" sldId="306"/>
            <ac:picMk id="13" creationId="{2B25F99A-F01F-4166-4F39-854299EFAF2B}"/>
          </ac:picMkLst>
        </pc:picChg>
        <pc:picChg chg="add mod">
          <ac:chgData name="Sunny Bibyan" userId="cc457e058c587219" providerId="LiveId" clId="{127D1FF3-8985-4B2D-8189-07488800C6E2}" dt="2025-09-21T08:51:32.472" v="675" actId="1036"/>
          <ac:picMkLst>
            <pc:docMk/>
            <pc:sldMk cId="2455738614" sldId="306"/>
            <ac:picMk id="14" creationId="{43727D97-64DE-45FE-428A-06364288D947}"/>
          </ac:picMkLst>
        </pc:picChg>
        <pc:picChg chg="add mod">
          <ac:chgData name="Sunny Bibyan" userId="cc457e058c587219" providerId="LiveId" clId="{127D1FF3-8985-4B2D-8189-07488800C6E2}" dt="2025-09-21T08:51:36.066" v="678" actId="1036"/>
          <ac:picMkLst>
            <pc:docMk/>
            <pc:sldMk cId="2455738614" sldId="306"/>
            <ac:picMk id="16" creationId="{F7BC2C9E-90E4-A52F-5697-9C37F54AEBCC}"/>
          </ac:picMkLst>
        </pc:picChg>
      </pc:sldChg>
      <pc:sldChg chg="addSp delSp modSp add mod">
        <pc:chgData name="Sunny Bibyan" userId="cc457e058c587219" providerId="LiveId" clId="{127D1FF3-8985-4B2D-8189-07488800C6E2}" dt="2025-09-21T08:51:22.651" v="670" actId="14100"/>
        <pc:sldMkLst>
          <pc:docMk/>
          <pc:sldMk cId="817007713" sldId="307"/>
        </pc:sldMkLst>
        <pc:spChg chg="mod">
          <ac:chgData name="Sunny Bibyan" userId="cc457e058c587219" providerId="LiveId" clId="{127D1FF3-8985-4B2D-8189-07488800C6E2}" dt="2025-09-21T08:40:09.858" v="512" actId="14100"/>
          <ac:spMkLst>
            <pc:docMk/>
            <pc:sldMk cId="817007713" sldId="307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39:21.645" v="495" actId="14100"/>
          <ac:spMkLst>
            <pc:docMk/>
            <pc:sldMk cId="817007713" sldId="307"/>
            <ac:spMk id="11" creationId="{BF62AF9E-8B85-65D0-7CF1-35DC4A98858E}"/>
          </ac:spMkLst>
        </pc:spChg>
        <pc:picChg chg="add mod">
          <ac:chgData name="Sunny Bibyan" userId="cc457e058c587219" providerId="LiveId" clId="{127D1FF3-8985-4B2D-8189-07488800C6E2}" dt="2025-09-21T08:51:22.651" v="670" actId="14100"/>
          <ac:picMkLst>
            <pc:docMk/>
            <pc:sldMk cId="817007713" sldId="307"/>
            <ac:picMk id="9" creationId="{2D715989-B6D8-F585-CCA4-D9E547AADA5D}"/>
          </ac:picMkLst>
        </pc:picChg>
        <pc:picChg chg="del">
          <ac:chgData name="Sunny Bibyan" userId="cc457e058c587219" providerId="LiveId" clId="{127D1FF3-8985-4B2D-8189-07488800C6E2}" dt="2025-09-21T08:39:38.486" v="501" actId="478"/>
          <ac:picMkLst>
            <pc:docMk/>
            <pc:sldMk cId="817007713" sldId="307"/>
            <ac:picMk id="12" creationId="{398AA60C-CF6B-7AA7-4693-A3E01F967533}"/>
          </ac:picMkLst>
        </pc:picChg>
        <pc:picChg chg="del">
          <ac:chgData name="Sunny Bibyan" userId="cc457e058c587219" providerId="LiveId" clId="{127D1FF3-8985-4B2D-8189-07488800C6E2}" dt="2025-09-21T08:39:36.016" v="500" actId="478"/>
          <ac:picMkLst>
            <pc:docMk/>
            <pc:sldMk cId="817007713" sldId="307"/>
            <ac:picMk id="14" creationId="{43727D97-64DE-45FE-428A-06364288D947}"/>
          </ac:picMkLst>
        </pc:picChg>
        <pc:picChg chg="del">
          <ac:chgData name="Sunny Bibyan" userId="cc457e058c587219" providerId="LiveId" clId="{127D1FF3-8985-4B2D-8189-07488800C6E2}" dt="2025-09-21T08:39:30.688" v="497" actId="478"/>
          <ac:picMkLst>
            <pc:docMk/>
            <pc:sldMk cId="817007713" sldId="307"/>
            <ac:picMk id="16" creationId="{F7BC2C9E-90E4-A52F-5697-9C37F54AEBCC}"/>
          </ac:picMkLst>
        </pc:picChg>
      </pc:sldChg>
      <pc:sldChg chg="addSp delSp modSp add mod">
        <pc:chgData name="Sunny Bibyan" userId="cc457e058c587219" providerId="LiveId" clId="{127D1FF3-8985-4B2D-8189-07488800C6E2}" dt="2025-09-21T08:51:15.173" v="669" actId="14100"/>
        <pc:sldMkLst>
          <pc:docMk/>
          <pc:sldMk cId="615499435" sldId="308"/>
        </pc:sldMkLst>
        <pc:spChg chg="mod">
          <ac:chgData name="Sunny Bibyan" userId="cc457e058c587219" providerId="LiveId" clId="{127D1FF3-8985-4B2D-8189-07488800C6E2}" dt="2025-09-21T08:44:57.035" v="585"/>
          <ac:spMkLst>
            <pc:docMk/>
            <pc:sldMk cId="615499435" sldId="308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41:01.442" v="526" actId="14100"/>
          <ac:spMkLst>
            <pc:docMk/>
            <pc:sldMk cId="615499435" sldId="308"/>
            <ac:spMk id="11" creationId="{BF62AF9E-8B85-65D0-7CF1-35DC4A98858E}"/>
          </ac:spMkLst>
        </pc:spChg>
        <pc:picChg chg="add mod">
          <ac:chgData name="Sunny Bibyan" userId="cc457e058c587219" providerId="LiveId" clId="{127D1FF3-8985-4B2D-8189-07488800C6E2}" dt="2025-09-21T08:51:15.173" v="669" actId="14100"/>
          <ac:picMkLst>
            <pc:docMk/>
            <pc:sldMk cId="615499435" sldId="308"/>
            <ac:picMk id="3" creationId="{51DE8B84-BA06-21FC-8E25-D0B94E47DA0F}"/>
          </ac:picMkLst>
        </pc:picChg>
        <pc:picChg chg="del">
          <ac:chgData name="Sunny Bibyan" userId="cc457e058c587219" providerId="LiveId" clId="{127D1FF3-8985-4B2D-8189-07488800C6E2}" dt="2025-09-21T08:41:52.920" v="538" actId="478"/>
          <ac:picMkLst>
            <pc:docMk/>
            <pc:sldMk cId="615499435" sldId="308"/>
            <ac:picMk id="9" creationId="{2D715989-B6D8-F585-CCA4-D9E547AADA5D}"/>
          </ac:picMkLst>
        </pc:picChg>
      </pc:sldChg>
      <pc:sldChg chg="addSp delSp modSp add mod">
        <pc:chgData name="Sunny Bibyan" userId="cc457e058c587219" providerId="LiveId" clId="{127D1FF3-8985-4B2D-8189-07488800C6E2}" dt="2025-09-21T08:51:06.181" v="668" actId="1076"/>
        <pc:sldMkLst>
          <pc:docMk/>
          <pc:sldMk cId="677442212" sldId="309"/>
        </pc:sldMkLst>
        <pc:spChg chg="mod">
          <ac:chgData name="Sunny Bibyan" userId="cc457e058c587219" providerId="LiveId" clId="{127D1FF3-8985-4B2D-8189-07488800C6E2}" dt="2025-09-21T08:44:57.035" v="585"/>
          <ac:spMkLst>
            <pc:docMk/>
            <pc:sldMk cId="677442212" sldId="309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42:29.799" v="552" actId="14100"/>
          <ac:spMkLst>
            <pc:docMk/>
            <pc:sldMk cId="677442212" sldId="309"/>
            <ac:spMk id="11" creationId="{BF62AF9E-8B85-65D0-7CF1-35DC4A98858E}"/>
          </ac:spMkLst>
        </pc:spChg>
        <pc:picChg chg="del">
          <ac:chgData name="Sunny Bibyan" userId="cc457e058c587219" providerId="LiveId" clId="{127D1FF3-8985-4B2D-8189-07488800C6E2}" dt="2025-09-21T08:43:04.456" v="561" actId="478"/>
          <ac:picMkLst>
            <pc:docMk/>
            <pc:sldMk cId="677442212" sldId="309"/>
            <ac:picMk id="3" creationId="{51DE8B84-BA06-21FC-8E25-D0B94E47DA0F}"/>
          </ac:picMkLst>
        </pc:picChg>
        <pc:picChg chg="add mod">
          <ac:chgData name="Sunny Bibyan" userId="cc457e058c587219" providerId="LiveId" clId="{127D1FF3-8985-4B2D-8189-07488800C6E2}" dt="2025-09-21T08:51:06.181" v="668" actId="1076"/>
          <ac:picMkLst>
            <pc:docMk/>
            <pc:sldMk cId="677442212" sldId="309"/>
            <ac:picMk id="9" creationId="{6D6AD385-E081-674D-DDF0-4DF8D8E463CE}"/>
          </ac:picMkLst>
        </pc:picChg>
      </pc:sldChg>
      <pc:sldChg chg="delSp modSp add mod">
        <pc:chgData name="Sunny Bibyan" userId="cc457e058c587219" providerId="LiveId" clId="{127D1FF3-8985-4B2D-8189-07488800C6E2}" dt="2025-09-21T08:45:51.724" v="599" actId="14100"/>
        <pc:sldMkLst>
          <pc:docMk/>
          <pc:sldMk cId="2211897636" sldId="310"/>
        </pc:sldMkLst>
        <pc:spChg chg="mod">
          <ac:chgData name="Sunny Bibyan" userId="cc457e058c587219" providerId="LiveId" clId="{127D1FF3-8985-4B2D-8189-07488800C6E2}" dt="2025-09-21T08:45:51.724" v="599" actId="14100"/>
          <ac:spMkLst>
            <pc:docMk/>
            <pc:sldMk cId="2211897636" sldId="310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43:40.616" v="572" actId="14100"/>
          <ac:spMkLst>
            <pc:docMk/>
            <pc:sldMk cId="2211897636" sldId="310"/>
            <ac:spMk id="11" creationId="{BF62AF9E-8B85-65D0-7CF1-35DC4A98858E}"/>
          </ac:spMkLst>
        </pc:spChg>
        <pc:picChg chg="del">
          <ac:chgData name="Sunny Bibyan" userId="cc457e058c587219" providerId="LiveId" clId="{127D1FF3-8985-4B2D-8189-07488800C6E2}" dt="2025-09-21T08:44:17.320" v="581" actId="478"/>
          <ac:picMkLst>
            <pc:docMk/>
            <pc:sldMk cId="2211897636" sldId="310"/>
            <ac:picMk id="9" creationId="{6D6AD385-E081-674D-DDF0-4DF8D8E463CE}"/>
          </ac:picMkLst>
        </pc:picChg>
      </pc:sldChg>
      <pc:sldChg chg="modSp add mod ord">
        <pc:chgData name="Sunny Bibyan" userId="cc457e058c587219" providerId="LiveId" clId="{127D1FF3-8985-4B2D-8189-07488800C6E2}" dt="2025-09-21T08:47:24.055" v="647" actId="14100"/>
        <pc:sldMkLst>
          <pc:docMk/>
          <pc:sldMk cId="3041187158" sldId="311"/>
        </pc:sldMkLst>
        <pc:spChg chg="mod">
          <ac:chgData name="Sunny Bibyan" userId="cc457e058c587219" providerId="LiveId" clId="{127D1FF3-8985-4B2D-8189-07488800C6E2}" dt="2025-09-21T08:47:24.055" v="647" actId="14100"/>
          <ac:spMkLst>
            <pc:docMk/>
            <pc:sldMk cId="3041187158" sldId="311"/>
            <ac:spMk id="8" creationId="{D52E9135-2604-4696-E3CA-BB8F16A9F093}"/>
          </ac:spMkLst>
        </pc:spChg>
        <pc:spChg chg="mod">
          <ac:chgData name="Sunny Bibyan" userId="cc457e058c587219" providerId="LiveId" clId="{127D1FF3-8985-4B2D-8189-07488800C6E2}" dt="2025-09-21T08:46:37.080" v="612" actId="14100"/>
          <ac:spMkLst>
            <pc:docMk/>
            <pc:sldMk cId="3041187158" sldId="311"/>
            <ac:spMk id="11" creationId="{BF62AF9E-8B85-65D0-7CF1-35DC4A98858E}"/>
          </ac:spMkLst>
        </pc:spChg>
      </pc:sldChg>
      <pc:sldChg chg="addSp modSp new mod">
        <pc:chgData name="Sunny Bibyan" userId="cc457e058c587219" providerId="LiveId" clId="{127D1FF3-8985-4B2D-8189-07488800C6E2}" dt="2025-09-21T08:53:55.451" v="734" actId="29295"/>
        <pc:sldMkLst>
          <pc:docMk/>
          <pc:sldMk cId="884524438" sldId="312"/>
        </pc:sldMkLst>
        <pc:picChg chg="add mod">
          <ac:chgData name="Sunny Bibyan" userId="cc457e058c587219" providerId="LiveId" clId="{127D1FF3-8985-4B2D-8189-07488800C6E2}" dt="2025-09-21T08:53:55.451" v="734" actId="29295"/>
          <ac:picMkLst>
            <pc:docMk/>
            <pc:sldMk cId="884524438" sldId="312"/>
            <ac:picMk id="3" creationId="{5BE12462-0B5A-1C9A-4B98-AA6ACE2350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85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9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4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6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54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66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75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33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4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9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8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3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0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62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27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349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2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565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371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24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021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41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1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082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782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5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96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white background with green and grey dots">
            <a:extLst>
              <a:ext uri="{FF2B5EF4-FFF2-40B4-BE49-F238E27FC236}">
                <a16:creationId xmlns:a16="http://schemas.microsoft.com/office/drawing/2014/main" id="{0C50FEF0-3D1D-9177-CD8B-566963568E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7851" y="-1"/>
            <a:ext cx="14630399" cy="8229598"/>
          </a:xfrm>
          <a:prstGeom prst="rect">
            <a:avLst/>
          </a:prstGeom>
        </p:spPr>
      </p:pic>
      <p:pic>
        <p:nvPicPr>
          <p:cNvPr id="3" name="Image 0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12356" y="0"/>
            <a:ext cx="5218043" cy="822959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 1"/>
          <p:cNvSpPr/>
          <p:nvPr/>
        </p:nvSpPr>
        <p:spPr>
          <a:xfrm>
            <a:off x="1180266" y="2879313"/>
            <a:ext cx="7241838" cy="14300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5400" b="1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AstroSage Call Center Performance </a:t>
            </a:r>
            <a:r>
              <a:rPr lang="en-US" sz="5400" b="1" dirty="0"/>
              <a:t>Analysis</a:t>
            </a:r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3200" dirty="0"/>
              <a:t>Optimizing Operations with Data-Driven Insights</a:t>
            </a:r>
          </a:p>
        </p:txBody>
      </p:sp>
      <p:sp>
        <p:nvSpPr>
          <p:cNvPr id="6" name="Text 3"/>
          <p:cNvSpPr/>
          <p:nvPr/>
        </p:nvSpPr>
        <p:spPr>
          <a:xfrm>
            <a:off x="206692" y="7356764"/>
            <a:ext cx="7108508" cy="723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Sunny Bibyan</a:t>
            </a:r>
          </a:p>
          <a:p>
            <a:pPr>
              <a:lnSpc>
                <a:spcPts val="2350"/>
              </a:lnSpc>
            </a:pPr>
            <a:r>
              <a:rPr lang="en-US" sz="160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27-Sept-2025</a:t>
            </a:r>
          </a:p>
          <a:p>
            <a:pPr marL="0" indent="0" algn="l">
              <a:lnSpc>
                <a:spcPts val="2350"/>
              </a:lnSpc>
              <a:buNone/>
            </a:pPr>
            <a:endParaRPr lang="en-US" sz="1600" b="1" dirty="0">
              <a:solidFill>
                <a:srgbClr val="161613"/>
              </a:solidFill>
              <a:latin typeface="Inter" pitchFamily="34" charset="0"/>
              <a:ea typeface="Inter" pitchFamily="34" charset="-122"/>
            </a:endParaRPr>
          </a:p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6" y="4830605"/>
            <a:ext cx="7424175" cy="1078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analysis of key call center metrics including call volume, resolution rates, and customer satisfaction for December 2023 - January 2024.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6264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8" y="1620198"/>
            <a:ext cx="4413626" cy="23733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Peak activity is between 7 AM – 5 PM, with the highest volume around 2–4 PM. This is the critical window for resource allocation.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8" y="595200"/>
            <a:ext cx="6060798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When do customers connect the most?</a:t>
            </a:r>
            <a:endParaRPr lang="en-US" sz="2800" b="1" dirty="0"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745D55-FEEF-CF69-52B4-59EDF6856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771" y="3409064"/>
            <a:ext cx="8027188" cy="431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7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6264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8" y="1620198"/>
            <a:ext cx="4413626" cy="23733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Most users rate between 2–4, with 2,846 users giving a rating of 3. Very few rate at extremes (0 or 8). This indicates moderate satisfaction.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8" y="595200"/>
            <a:ext cx="5722596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How do users rate their experience?</a:t>
            </a:r>
            <a:endParaRPr lang="en-US" sz="2800" b="1" dirty="0"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CFD92A-3E28-2C4D-9353-88D362A42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159" y="3551199"/>
            <a:ext cx="6085634" cy="39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4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6264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8" y="1620198"/>
            <a:ext cx="4413626" cy="237339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Most gurus are rated around 2–4 as well. Very few achieve top ratings. This aligns with user distribution, showing consistency in perception.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8" y="595200"/>
            <a:ext cx="4037845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How are gurus rated?</a:t>
            </a:r>
            <a:endParaRPr lang="en-US" sz="2800" b="1" dirty="0"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7B4C6E-7392-0506-43FB-F8046724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203" y="3494801"/>
            <a:ext cx="6528808" cy="401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6264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8" y="1620199"/>
            <a:ext cx="5083768" cy="20123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Astro </a:t>
            </a:r>
            <a:r>
              <a:rPr lang="en-US" sz="2000" dirty="0" err="1">
                <a:solidFill>
                  <a:schemeClr val="tx1"/>
                </a:solidFill>
              </a:rPr>
              <a:t>Krishaa</a:t>
            </a:r>
            <a:r>
              <a:rPr lang="en-US" sz="2000" dirty="0">
                <a:solidFill>
                  <a:schemeClr val="tx1"/>
                </a:solidFill>
              </a:rPr>
              <a:t>, Sakthi, and Shalini lead the chart with the highest user interactions. These top 3 together contribute significantly to engagement.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8" y="595200"/>
            <a:ext cx="4037845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Who are the top gurus?</a:t>
            </a:r>
            <a:endParaRPr lang="en-US" sz="2800" b="1" dirty="0"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6110DA-993A-B6F8-4956-1F137C20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582" y="2241010"/>
            <a:ext cx="6146788" cy="54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2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7" y="1620198"/>
            <a:ext cx="10993100" cy="25834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Tech Upgrade (Priority):</a:t>
            </a:r>
            <a:r>
              <a:rPr lang="en-US" sz="2000" dirty="0">
                <a:solidFill>
                  <a:schemeClr val="tx1"/>
                </a:solidFill>
              </a:rPr>
              <a:t> CRM + AI Routing + Speech Analytics → efficiency boost.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Training Programs:</a:t>
            </a:r>
            <a:r>
              <a:rPr lang="en-US" sz="2000" dirty="0">
                <a:solidFill>
                  <a:schemeClr val="tx1"/>
                </a:solidFill>
              </a:rPr>
              <a:t> Guru Excellence Program → uplift low performers using top-guru practices.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Customer Retention:</a:t>
            </a:r>
            <a:r>
              <a:rPr lang="en-US" sz="2000" dirty="0">
                <a:solidFill>
                  <a:schemeClr val="tx1"/>
                </a:solidFill>
              </a:rPr>
              <a:t> Reduce 57.35% repeat calls via FCR, callbacks &amp; chatbot support.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Performance Monitoring:</a:t>
            </a:r>
            <a:r>
              <a:rPr lang="en-US" sz="2000" dirty="0">
                <a:solidFill>
                  <a:schemeClr val="tx1"/>
                </a:solidFill>
              </a:rPr>
              <a:t> Live dashboards &amp; incentive-linked KPIs → continuous improvement.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Impact:</a:t>
            </a:r>
            <a:r>
              <a:rPr lang="en-US" sz="2000" dirty="0">
                <a:solidFill>
                  <a:schemeClr val="tx1"/>
                </a:solidFill>
              </a:rPr>
              <a:t> Balanced workload, higher CSAT, reduced repeat calls, long-term profitability.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9" y="595200"/>
            <a:ext cx="4652683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Segoe UI" panose="020B0502040204020203" pitchFamily="34" charset="0"/>
              </a:rPr>
              <a:t>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1189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5FCAF-9CCD-3144-31DE-1E49F7D02154}"/>
              </a:ext>
            </a:extLst>
          </p:cNvPr>
          <p:cNvSpPr txBox="1"/>
          <p:nvPr/>
        </p:nvSpPr>
        <p:spPr>
          <a:xfrm>
            <a:off x="388204" y="7480481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Interactive slicers for Guru, Month, Consultation Type.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Provides </a:t>
            </a:r>
            <a:r>
              <a:rPr lang="en-US" b="1" dirty="0"/>
              <a:t>one-view performance monitoring</a:t>
            </a:r>
            <a:r>
              <a:rPr lang="en-US" dirty="0"/>
              <a:t> for management.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5C5749-ADD8-8A9C-6502-A6430F7A9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6367"/>
            <a:ext cx="14630400" cy="753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6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7" y="1620198"/>
            <a:ext cx="11622828" cy="592791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The analysis of </a:t>
            </a:r>
            <a:r>
              <a:rPr lang="en-US" sz="2000" b="1" dirty="0">
                <a:solidFill>
                  <a:schemeClr val="tx1"/>
                </a:solidFill>
              </a:rPr>
              <a:t>28,027 consultations</a:t>
            </a:r>
            <a:r>
              <a:rPr lang="en-US" sz="2000" dirty="0">
                <a:solidFill>
                  <a:schemeClr val="tx1"/>
                </a:solidFill>
              </a:rPr>
              <a:t> revealed </a:t>
            </a:r>
            <a:r>
              <a:rPr lang="en-US" sz="2000" b="1" dirty="0">
                <a:solidFill>
                  <a:schemeClr val="tx1"/>
                </a:solidFill>
              </a:rPr>
              <a:t>critical inefficiencies</a:t>
            </a:r>
            <a:r>
              <a:rPr lang="en-US" sz="2000" dirty="0">
                <a:solidFill>
                  <a:schemeClr val="tx1"/>
                </a:solidFill>
              </a:rPr>
              <a:t>: only </a:t>
            </a:r>
            <a:r>
              <a:rPr lang="en-US" sz="2000" b="1" dirty="0">
                <a:solidFill>
                  <a:schemeClr val="tx1"/>
                </a:solidFill>
              </a:rPr>
              <a:t>40% completion rate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chemeClr val="tx1"/>
                </a:solidFill>
              </a:rPr>
              <a:t>57% repeat calls</a:t>
            </a:r>
            <a:r>
              <a:rPr lang="en-US" sz="2000" dirty="0">
                <a:solidFill>
                  <a:schemeClr val="tx1"/>
                </a:solidFill>
              </a:rPr>
              <a:t>, signaling urgent need for transformation.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Customer satisfaction is </a:t>
            </a:r>
            <a:r>
              <a:rPr lang="en-US" sz="2000" b="1" dirty="0">
                <a:solidFill>
                  <a:schemeClr val="tx1"/>
                </a:solidFill>
              </a:rPr>
              <a:t>skewed towards lower ratings (0–3)</a:t>
            </a:r>
            <a:r>
              <a:rPr lang="en-US" sz="2000" dirty="0">
                <a:solidFill>
                  <a:schemeClr val="tx1"/>
                </a:solidFill>
              </a:rPr>
              <a:t>, proving that current processes do not consistently deliver value.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However, </a:t>
            </a:r>
            <a:r>
              <a:rPr lang="en-US" sz="2000" b="1" dirty="0">
                <a:solidFill>
                  <a:schemeClr val="tx1"/>
                </a:solidFill>
              </a:rPr>
              <a:t>top-performing gurus</a:t>
            </a:r>
            <a:r>
              <a:rPr lang="en-US" sz="2000" dirty="0">
                <a:solidFill>
                  <a:schemeClr val="tx1"/>
                </a:solidFill>
              </a:rPr>
              <a:t> achieving ratings of </a:t>
            </a:r>
            <a:r>
              <a:rPr lang="en-US" sz="2000" b="1" dirty="0">
                <a:solidFill>
                  <a:schemeClr val="tx1"/>
                </a:solidFill>
              </a:rPr>
              <a:t>7.5</a:t>
            </a:r>
            <a:r>
              <a:rPr lang="en-US" sz="2000" dirty="0">
                <a:solidFill>
                  <a:schemeClr val="tx1"/>
                </a:solidFill>
              </a:rPr>
              <a:t> show that </a:t>
            </a:r>
            <a:r>
              <a:rPr lang="en-US" sz="2000" b="1" dirty="0">
                <a:solidFill>
                  <a:schemeClr val="tx1"/>
                </a:solidFill>
              </a:rPr>
              <a:t>quality benchmarks exist</a:t>
            </a:r>
            <a:r>
              <a:rPr lang="en-US" sz="2000" dirty="0">
                <a:solidFill>
                  <a:schemeClr val="tx1"/>
                </a:solidFill>
              </a:rPr>
              <a:t>, and with structured training, these practices can be scaled across the team.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 Strategic investment allocation across </a:t>
            </a:r>
            <a:r>
              <a:rPr lang="en-US" sz="2000" b="1" dirty="0">
                <a:solidFill>
                  <a:schemeClr val="tx1"/>
                </a:solidFill>
              </a:rPr>
              <a:t>Technology, Training, Incentives, and Hiring</a:t>
            </a:r>
            <a:r>
              <a:rPr lang="en-US" sz="2000" dirty="0">
                <a:solidFill>
                  <a:schemeClr val="tx1"/>
                </a:solidFill>
              </a:rPr>
              <a:t> ensures a </a:t>
            </a:r>
            <a:r>
              <a:rPr lang="en-US" sz="2000" b="1" dirty="0">
                <a:solidFill>
                  <a:schemeClr val="tx1"/>
                </a:solidFill>
              </a:rPr>
              <a:t>balanced transformation approach</a:t>
            </a:r>
            <a:r>
              <a:rPr lang="en-US" sz="2000" dirty="0">
                <a:solidFill>
                  <a:schemeClr val="tx1"/>
                </a:solidFill>
              </a:rPr>
              <a:t> — improving efficiency, enhancing customer loyalty, and securing profitability.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"By combining data-driven insights with smart investments, </a:t>
            </a:r>
            <a:r>
              <a:rPr lang="en-US" sz="2000" i="1" dirty="0" err="1">
                <a:solidFill>
                  <a:schemeClr val="tx1"/>
                </a:solidFill>
              </a:rPr>
              <a:t>AstroSage</a:t>
            </a:r>
            <a:r>
              <a:rPr lang="en-US" sz="2000" i="1" dirty="0">
                <a:solidFill>
                  <a:schemeClr val="tx1"/>
                </a:solidFill>
              </a:rPr>
              <a:t> has the opportunity to convert today’s inefficiencies into tomorrow’s competitive advantage — creating a call center that is not only efficient, but also customer-centric and future-ready."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20" y="595200"/>
            <a:ext cx="2297672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Segoe UI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118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12462-0B5A-1C9A-4B98-AA6ACE2350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3000"/>
          </a:blip>
          <a:stretch>
            <a:fillRect/>
          </a:stretch>
        </p:blipFill>
        <p:spPr>
          <a:xfrm>
            <a:off x="0" y="1"/>
            <a:ext cx="14630403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2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8" y="1620199"/>
            <a:ext cx="11708104" cy="3208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Hook: </a:t>
            </a:r>
            <a:r>
              <a:rPr lang="en-US" i="1" dirty="0">
                <a:solidFill>
                  <a:schemeClr val="tx1"/>
                </a:solidFill>
              </a:rPr>
              <a:t>“</a:t>
            </a:r>
            <a:r>
              <a:rPr lang="en-US" dirty="0">
                <a:solidFill>
                  <a:schemeClr val="tx1"/>
                </a:solidFill>
              </a:rPr>
              <a:t>Over 57% of </a:t>
            </a:r>
            <a:r>
              <a:rPr lang="en-US" dirty="0" err="1">
                <a:solidFill>
                  <a:schemeClr val="tx1"/>
                </a:solidFill>
              </a:rPr>
              <a:t>AstroSage’s</a:t>
            </a:r>
            <a:r>
              <a:rPr lang="en-US" dirty="0">
                <a:solidFill>
                  <a:schemeClr val="tx1"/>
                </a:solidFill>
              </a:rPr>
              <a:t> Call consultations come from repeat callers — highlighting critical efficiency gaps.</a:t>
            </a:r>
            <a:r>
              <a:rPr lang="en-US" i="1" dirty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Objectives: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Analyze call volumes &amp; satisfaction.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Identify efficiency gaps &amp; workload imbalance.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Recommend strategies to improve outcomes.</a:t>
            </a:r>
          </a:p>
          <a:p>
            <a:endParaRPr lang="en-US" sz="20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8" y="595200"/>
            <a:ext cx="5001400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Segoe UI" panose="020B0502040204020203" pitchFamily="34" charset="0"/>
              </a:rPr>
              <a:t>Introduction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330892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8" y="1620198"/>
            <a:ext cx="11708104" cy="41767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Source: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AstroSage</a:t>
            </a:r>
            <a:r>
              <a:rPr lang="en-US" sz="2000" dirty="0">
                <a:solidFill>
                  <a:schemeClr val="tx1"/>
                </a:solidFill>
              </a:rPr>
              <a:t> Call Center system logs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Size:</a:t>
            </a:r>
            <a:r>
              <a:rPr lang="en-US" sz="2000" dirty="0">
                <a:solidFill>
                  <a:schemeClr val="tx1"/>
                </a:solidFill>
              </a:rPr>
              <a:t> 28,027 consultation records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Attributes:</a:t>
            </a:r>
            <a:r>
              <a:rPr lang="en-US" sz="2000" dirty="0">
                <a:solidFill>
                  <a:schemeClr val="tx1"/>
                </a:solidFill>
              </a:rPr>
              <a:t> 35 columns capturing user, guru, call/chat status, durations, ratings, financials (amount, earnings, </a:t>
            </a:r>
            <a:r>
              <a:rPr lang="en-US" sz="2000" dirty="0" err="1">
                <a:solidFill>
                  <a:schemeClr val="tx1"/>
                </a:solidFill>
              </a:rPr>
              <a:t>netAmount</a:t>
            </a:r>
            <a:r>
              <a:rPr lang="en-US" sz="2000" dirty="0">
                <a:solidFill>
                  <a:schemeClr val="tx1"/>
                </a:solidFill>
              </a:rPr>
              <a:t>), and operational metadata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Time Period Covered:</a:t>
            </a:r>
            <a:r>
              <a:rPr lang="en-US" sz="2000" dirty="0">
                <a:solidFill>
                  <a:schemeClr val="tx1"/>
                </a:solidFill>
              </a:rPr>
              <a:t> December 2023 – January 2024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Scope of Analysis:</a:t>
            </a:r>
            <a:endParaRPr lang="en-US" sz="200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User behavior (repeat vs new callers)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Guru performance &amp; workload distribution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Call outcomes (completed, failed, busy, no-answer)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Revenue generation by service type (Calls, Chats, Live Sessions)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</a:rPr>
              <a:t>Customer satisfaction (CSAT ratings)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8" y="595200"/>
            <a:ext cx="2970533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Segoe UI" panose="020B0502040204020203" pitchFamily="34" charset="0"/>
              </a:rPr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578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8" y="1620198"/>
            <a:ext cx="11708104" cy="46167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Analytical Approach</a:t>
            </a:r>
            <a:endParaRPr lang="en-US" sz="20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 Data Cleaning</a:t>
            </a:r>
            <a:r>
              <a:rPr lang="en-US" sz="2000" dirty="0">
                <a:solidFill>
                  <a:schemeClr val="tx1"/>
                </a:solidFill>
              </a:rPr>
              <a:t>: Standardization, missing value imputation.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 Exploratory Analysis</a:t>
            </a:r>
            <a:r>
              <a:rPr lang="en-US" sz="2000" dirty="0">
                <a:solidFill>
                  <a:schemeClr val="tx1"/>
                </a:solidFill>
              </a:rPr>
              <a:t>: PivotTables, trend analysis, correlations.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 Visualization</a:t>
            </a:r>
            <a:r>
              <a:rPr lang="en-US" sz="2000" dirty="0">
                <a:solidFill>
                  <a:schemeClr val="tx1"/>
                </a:solidFill>
              </a:rPr>
              <a:t>: Bar charts, pie charts, heatmaps, correlation plots.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 KPI Identification</a:t>
            </a:r>
            <a:r>
              <a:rPr lang="en-US" sz="2000" dirty="0">
                <a:solidFill>
                  <a:schemeClr val="tx1"/>
                </a:solidFill>
              </a:rPr>
              <a:t>: Call volume, cost, agent utilization, satisfaction.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 Strategic Insights</a:t>
            </a:r>
            <a:r>
              <a:rPr lang="en-US" sz="2000" dirty="0">
                <a:solidFill>
                  <a:schemeClr val="tx1"/>
                </a:solidFill>
              </a:rPr>
              <a:t>: Linking performance gaps to investment priorities.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  <a:cs typeface="Segoe UI" panose="020B0502040204020203" pitchFamily="34" charset="0"/>
              </a:rPr>
              <a:t>Tools Used</a:t>
            </a:r>
            <a:endParaRPr lang="en-US" sz="2000" dirty="0">
              <a:solidFill>
                <a:schemeClr val="tx1"/>
              </a:solidFill>
              <a:cs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Microsoft Excel (PivotTables, conditional formatting, charts)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Statistical functions (COUNT, AVERAGE, CORREL, STDEV)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Dashboard creation with interactive filters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8" y="595200"/>
            <a:ext cx="2685861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Segoe UI" panose="020B0502040204020203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1990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338090" y="1766359"/>
            <a:ext cx="4592984" cy="23777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Majority of users come from </a:t>
            </a:r>
            <a:r>
              <a:rPr lang="en-US" sz="2000" dirty="0" err="1">
                <a:solidFill>
                  <a:schemeClr val="tx1"/>
                </a:solidFill>
              </a:rPr>
              <a:t>Gurucool</a:t>
            </a:r>
            <a:r>
              <a:rPr lang="en-US" sz="2000" dirty="0">
                <a:solidFill>
                  <a:schemeClr val="tx1"/>
                </a:solidFill>
              </a:rPr>
              <a:t> (72%), followed by the App (28%), while the dashboard is barely used – showing a clear preference for mobile and platform-first access.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9" y="595200"/>
            <a:ext cx="5678754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Where are our users coming from?</a:t>
            </a:r>
            <a:endParaRPr lang="en-US" sz="2800" b="1" dirty="0"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3A5FC2-B483-2300-65EB-7C6100AD8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133" y="1766359"/>
            <a:ext cx="5945259" cy="53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1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6264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8" y="1620198"/>
            <a:ext cx="5174225" cy="22237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Calls generate the highest revenue (₹1.68 lakh), followed by Chats (₹45k). Public live calls add negligible contribution. Complementary sessions bring no direct revenue.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9" y="595200"/>
            <a:ext cx="6605680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Segoe UI" panose="020B0502040204020203" pitchFamily="34" charset="0"/>
              </a:rPr>
              <a:t>Which consultation type drives revenue?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85D7D-6387-B2EC-282B-548622A67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130" y="2189288"/>
            <a:ext cx="5373783" cy="49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314433" y="1620198"/>
            <a:ext cx="6000766" cy="20186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37% of chats are completed, 34% failed, and 29% are incomplete. Chat efficiency still has room for improvement.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9" y="595200"/>
            <a:ext cx="3486699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How do chats end?</a:t>
            </a:r>
            <a:endParaRPr lang="en-US" sz="2800" b="1" dirty="0"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8AC95-4AD2-AC16-FA99-B7A57869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217" y="2001286"/>
            <a:ext cx="6352250" cy="57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1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1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8" y="1620198"/>
            <a:ext cx="4645357" cy="28954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41% calls are completed, but 15% failed and 20% remained unanswered. This suggests call handling efficiency can be improved.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9" y="595200"/>
            <a:ext cx="3186074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How do calls end?</a:t>
            </a:r>
            <a:endParaRPr lang="en-US" sz="2800" b="1" dirty="0"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82534C-55AB-232A-19C9-2FD0871B6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979" y="2150847"/>
            <a:ext cx="6120352" cy="54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green and grey dots">
            <a:extLst>
              <a:ext uri="{FF2B5EF4-FFF2-40B4-BE49-F238E27FC236}">
                <a16:creationId xmlns:a16="http://schemas.microsoft.com/office/drawing/2014/main" id="{D51DADE8-27DF-1A1A-A506-FD2ADC60CA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6264"/>
            <a:ext cx="14630399" cy="82295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96429" y="2401230"/>
            <a:ext cx="13782907" cy="588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endParaRPr lang="en-US" sz="3650" b="1" dirty="0"/>
          </a:p>
        </p:txBody>
      </p:sp>
      <p:sp>
        <p:nvSpPr>
          <p:cNvPr id="5" name="Text 2"/>
          <p:cNvSpPr/>
          <p:nvPr/>
        </p:nvSpPr>
        <p:spPr>
          <a:xfrm>
            <a:off x="1180267" y="4203621"/>
            <a:ext cx="5448776" cy="466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80267" y="4950381"/>
            <a:ext cx="7108508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80267" y="5459016"/>
            <a:ext cx="7410280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2E9135-2604-4696-E3CA-BB8F16A9F093}"/>
              </a:ext>
            </a:extLst>
          </p:cNvPr>
          <p:cNvSpPr/>
          <p:nvPr/>
        </p:nvSpPr>
        <p:spPr>
          <a:xfrm>
            <a:off x="1454818" y="1566636"/>
            <a:ext cx="5448776" cy="20095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</a:rPr>
              <a:t>Call volumes fluctuate between 150–450 daily. Noticeable dips are seen around mid-December, possibly due to seasonality.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62AF9E-8B85-65D0-7CF1-35DC4A98858E}"/>
              </a:ext>
            </a:extLst>
          </p:cNvPr>
          <p:cNvSpPr/>
          <p:nvPr/>
        </p:nvSpPr>
        <p:spPr>
          <a:xfrm>
            <a:off x="1454819" y="595200"/>
            <a:ext cx="6098376" cy="699558"/>
          </a:xfrm>
          <a:prstGeom prst="roundRect">
            <a:avLst/>
          </a:prstGeom>
          <a:solidFill>
            <a:srgbClr val="F7964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What’s the trend of daily call volumes?</a:t>
            </a:r>
            <a:endParaRPr lang="en-US" sz="2800" b="1" dirty="0"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68A232-32D4-2F2C-1C10-6BE9ECF36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559" y="4101572"/>
            <a:ext cx="8590519" cy="38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2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881</TotalTime>
  <Words>825</Words>
  <Application>Microsoft Office PowerPoint</Application>
  <PresentationFormat>Custom</PresentationFormat>
  <Paragraphs>83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DM Sans Medium</vt:lpstr>
      <vt:lpstr>Wingdings</vt:lpstr>
      <vt:lpstr>Calibri Light</vt:lpstr>
      <vt:lpstr>Courier New</vt:lpstr>
      <vt:lpstr>Arial</vt:lpstr>
      <vt:lpstr>Inter</vt:lpstr>
      <vt:lpstr>Calibri</vt:lpstr>
      <vt:lpstr>Segoe UI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SuNnY BiByAn</dc:creator>
  <cp:lastModifiedBy>Sunny Bibyan</cp:lastModifiedBy>
  <cp:revision>3</cp:revision>
  <dcterms:created xsi:type="dcterms:W3CDTF">2025-09-20T11:30:14Z</dcterms:created>
  <dcterms:modified xsi:type="dcterms:W3CDTF">2025-09-27T04:55:20Z</dcterms:modified>
</cp:coreProperties>
</file>