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86" r:id="rId2"/>
  </p:sldMasterIdLst>
  <p:notesMasterIdLst>
    <p:notesMasterId r:id="rId24"/>
  </p:notesMasterIdLst>
  <p:sldIdLst>
    <p:sldId id="256" r:id="rId3"/>
    <p:sldId id="257" r:id="rId4"/>
    <p:sldId id="259" r:id="rId5"/>
    <p:sldId id="261" r:id="rId6"/>
    <p:sldId id="263" r:id="rId7"/>
    <p:sldId id="267" r:id="rId8"/>
    <p:sldId id="285" r:id="rId9"/>
    <p:sldId id="268" r:id="rId10"/>
    <p:sldId id="269" r:id="rId11"/>
    <p:sldId id="270" r:id="rId12"/>
    <p:sldId id="273" r:id="rId13"/>
    <p:sldId id="274" r:id="rId14"/>
    <p:sldId id="275" r:id="rId15"/>
    <p:sldId id="276" r:id="rId16"/>
    <p:sldId id="277" r:id="rId17"/>
    <p:sldId id="279" r:id="rId18"/>
    <p:sldId id="280" r:id="rId19"/>
    <p:sldId id="287" r:id="rId20"/>
    <p:sldId id="288" r:id="rId21"/>
    <p:sldId id="284" r:id="rId22"/>
    <p:sldId id="286" r:id="rId23"/>
  </p:sldIdLst>
  <p:sldSz cx="6858000" cy="5143500"/>
  <p:notesSz cx="6858000" cy="9144000"/>
  <p:embeddedFontLst>
    <p:embeddedFont>
      <p:font typeface="Corbel" panose="020B0503020204020204" pitchFamily="34" charset="0"/>
      <p:regular r:id="rId25"/>
      <p:bold r:id="rId26"/>
      <p:italic r:id="rId27"/>
      <p:boldItalic r:id="rId28"/>
    </p:embeddedFont>
    <p:embeddedFont>
      <p:font typeface="Garamond" panose="02020404030301010803" pitchFamily="18" charset="0"/>
      <p:regular r:id="rId29"/>
      <p:bold r:id="rId30"/>
      <p:italic r:id="rId31"/>
    </p:embeddedFont>
    <p:embeddedFont>
      <p:font typeface="Roboto" panose="020B060402020202020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1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483" y="-72"/>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612196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9e470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02b9f1ae4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02b9f1a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02b9f1ae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02b9f1a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02b9f1ae4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02b9f1a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02b9f1ae4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02b9f1a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02b9f1ae4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02b9f1a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1bc36e6f4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1bc36e6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1bc36e6f4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1bc36e6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1bc36e6f4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1bc36e6f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12b73b0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12b73b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12b73b04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12b73b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012b73b0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5012b73b04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f9e470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bc36e6f4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bc36e6f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02b9f1ae4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02b9f1a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02b9f1ae4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02b9f1a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9"/>
        <p:cNvGrpSpPr/>
        <p:nvPr/>
      </p:nvGrpSpPr>
      <p:grpSpPr>
        <a:xfrm>
          <a:off x="0" y="0"/>
          <a:ext cx="0" cy="0"/>
          <a:chOff x="0" y="0"/>
          <a:chExt cx="0" cy="0"/>
        </a:xfrm>
      </p:grpSpPr>
      <p:sp>
        <p:nvSpPr>
          <p:cNvPr id="90" name="Google Shape;90;p14"/>
          <p:cNvSpPr/>
          <p:nvPr/>
        </p:nvSpPr>
        <p:spPr>
          <a:xfrm>
            <a:off x="0" y="571499"/>
            <a:ext cx="5142150" cy="4000500"/>
          </a:xfrm>
          <a:prstGeom prst="rect">
            <a:avLst/>
          </a:prstGeom>
          <a:solidFill>
            <a:schemeClr val="accent1"/>
          </a:solidFill>
          <a:ln>
            <a:noFill/>
          </a:ln>
        </p:spPr>
        <p:txBody>
          <a:bodyPr spcFirstLastPara="1" wrap="square" lIns="51431" tIns="51431" rIns="51431" bIns="51431" anchor="ctr" anchorCtr="0">
            <a:noAutofit/>
          </a:bodyPr>
          <a:lstStyle/>
          <a:p>
            <a:pPr marL="0" lvl="0" indent="0" algn="l" rtl="0">
              <a:spcBef>
                <a:spcPts val="0"/>
              </a:spcBef>
              <a:spcAft>
                <a:spcPts val="0"/>
              </a:spcAft>
              <a:buNone/>
            </a:pPr>
            <a:endParaRPr sz="1050"/>
          </a:p>
        </p:txBody>
      </p:sp>
      <p:sp>
        <p:nvSpPr>
          <p:cNvPr id="91" name="Google Shape;91;p14"/>
          <p:cNvSpPr/>
          <p:nvPr/>
        </p:nvSpPr>
        <p:spPr>
          <a:xfrm>
            <a:off x="5214523" y="571499"/>
            <a:ext cx="1645425" cy="4000500"/>
          </a:xfrm>
          <a:prstGeom prst="rect">
            <a:avLst/>
          </a:prstGeom>
          <a:solidFill>
            <a:srgbClr val="C8C8C8">
              <a:alpha val="49800"/>
            </a:srgbClr>
          </a:solidFill>
          <a:ln>
            <a:noFill/>
          </a:ln>
        </p:spPr>
        <p:txBody>
          <a:bodyPr spcFirstLastPara="1" wrap="square" lIns="51431" tIns="51431" rIns="51431" bIns="51431" anchor="ctr" anchorCtr="0">
            <a:noAutofit/>
          </a:bodyPr>
          <a:lstStyle/>
          <a:p>
            <a:pPr marL="0" lvl="0" indent="0" algn="l" rtl="0">
              <a:spcBef>
                <a:spcPts val="0"/>
              </a:spcBef>
              <a:spcAft>
                <a:spcPts val="0"/>
              </a:spcAft>
              <a:buNone/>
            </a:pPr>
            <a:endParaRPr sz="1050"/>
          </a:p>
        </p:txBody>
      </p:sp>
      <p:sp>
        <p:nvSpPr>
          <p:cNvPr id="92" name="Google Shape;92;p14"/>
          <p:cNvSpPr txBox="1">
            <a:spLocks noGrp="1"/>
          </p:cNvSpPr>
          <p:nvPr>
            <p:ph type="ctrTitle"/>
          </p:nvPr>
        </p:nvSpPr>
        <p:spPr>
          <a:xfrm>
            <a:off x="601790" y="973836"/>
            <a:ext cx="41148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4400"/>
              <a:buFont typeface="Corbel"/>
              <a:buNone/>
              <a:defRPr sz="33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3" name="Google Shape;93;p14"/>
          <p:cNvSpPr txBox="1">
            <a:spLocks noGrp="1"/>
          </p:cNvSpPr>
          <p:nvPr>
            <p:ph type="subTitle" idx="1"/>
          </p:nvPr>
        </p:nvSpPr>
        <p:spPr>
          <a:xfrm>
            <a:off x="618758" y="3502685"/>
            <a:ext cx="4114800" cy="685800"/>
          </a:xfrm>
          <a:prstGeom prst="rect">
            <a:avLst/>
          </a:prstGeom>
          <a:noFill/>
          <a:ln>
            <a:noFill/>
          </a:ln>
        </p:spPr>
        <p:txBody>
          <a:bodyPr spcFirstLastPara="1" wrap="square" lIns="68575" tIns="34275" rIns="68575" bIns="34275" anchor="t" anchorCtr="0"/>
          <a:lstStyle>
            <a:lvl1pPr lvl="0" algn="l" rtl="0">
              <a:lnSpc>
                <a:spcPct val="90000"/>
              </a:lnSpc>
              <a:spcBef>
                <a:spcPts val="675"/>
              </a:spcBef>
              <a:spcAft>
                <a:spcPts val="0"/>
              </a:spcAft>
              <a:buSzPts val="1700"/>
              <a:buNone/>
              <a:defRPr sz="1275" cap="none">
                <a:solidFill>
                  <a:srgbClr val="D7F0F6"/>
                </a:solidFill>
              </a:defRPr>
            </a:lvl1pPr>
            <a:lvl2pPr lvl="1" algn="ctr" rtl="0">
              <a:lnSpc>
                <a:spcPct val="90000"/>
              </a:lnSpc>
              <a:spcBef>
                <a:spcPts val="150"/>
              </a:spcBef>
              <a:spcAft>
                <a:spcPts val="0"/>
              </a:spcAft>
              <a:buSzPts val="1700"/>
              <a:buNone/>
              <a:defRPr sz="1275"/>
            </a:lvl2pPr>
            <a:lvl3pPr lvl="2" algn="ctr" rtl="0">
              <a:lnSpc>
                <a:spcPct val="90000"/>
              </a:lnSpc>
              <a:spcBef>
                <a:spcPts val="150"/>
              </a:spcBef>
              <a:spcAft>
                <a:spcPts val="0"/>
              </a:spcAft>
              <a:buSzPts val="1700"/>
              <a:buNone/>
              <a:defRPr sz="1275"/>
            </a:lvl3pPr>
            <a:lvl4pPr lvl="3" algn="ctr" rtl="0">
              <a:lnSpc>
                <a:spcPct val="90000"/>
              </a:lnSpc>
              <a:spcBef>
                <a:spcPts val="150"/>
              </a:spcBef>
              <a:spcAft>
                <a:spcPts val="0"/>
              </a:spcAft>
              <a:buSzPts val="1500"/>
              <a:buNone/>
              <a:defRPr sz="1125"/>
            </a:lvl4pPr>
            <a:lvl5pPr lvl="4" algn="ctr" rtl="0">
              <a:lnSpc>
                <a:spcPct val="90000"/>
              </a:lnSpc>
              <a:spcBef>
                <a:spcPts val="150"/>
              </a:spcBef>
              <a:spcAft>
                <a:spcPts val="0"/>
              </a:spcAft>
              <a:buSzPts val="1500"/>
              <a:buNone/>
              <a:defRPr sz="1125"/>
            </a:lvl5pPr>
            <a:lvl6pPr lvl="5" algn="ctr" rtl="0">
              <a:lnSpc>
                <a:spcPct val="90000"/>
              </a:lnSpc>
              <a:spcBef>
                <a:spcPts val="150"/>
              </a:spcBef>
              <a:spcAft>
                <a:spcPts val="0"/>
              </a:spcAft>
              <a:buSzPts val="1500"/>
              <a:buNone/>
              <a:defRPr sz="1125"/>
            </a:lvl6pPr>
            <a:lvl7pPr lvl="6" algn="ctr" rtl="0">
              <a:lnSpc>
                <a:spcPct val="90000"/>
              </a:lnSpc>
              <a:spcBef>
                <a:spcPts val="150"/>
              </a:spcBef>
              <a:spcAft>
                <a:spcPts val="0"/>
              </a:spcAft>
              <a:buSzPts val="1500"/>
              <a:buNone/>
              <a:defRPr sz="1125"/>
            </a:lvl7pPr>
            <a:lvl8pPr lvl="7" algn="ctr" rtl="0">
              <a:lnSpc>
                <a:spcPct val="90000"/>
              </a:lnSpc>
              <a:spcBef>
                <a:spcPts val="150"/>
              </a:spcBef>
              <a:spcAft>
                <a:spcPts val="0"/>
              </a:spcAft>
              <a:buSzPts val="1500"/>
              <a:buNone/>
              <a:defRPr sz="1125"/>
            </a:lvl8pPr>
            <a:lvl9pPr lvl="8" algn="ctr" rtl="0">
              <a:lnSpc>
                <a:spcPct val="90000"/>
              </a:lnSpc>
              <a:spcBef>
                <a:spcPts val="150"/>
              </a:spcBef>
              <a:spcAft>
                <a:spcPts val="150"/>
              </a:spcAft>
              <a:buSzPts val="1500"/>
              <a:buNone/>
              <a:defRPr sz="1125"/>
            </a:lvl9pPr>
          </a:lstStyle>
          <a:p>
            <a:endParaRPr/>
          </a:p>
        </p:txBody>
      </p:sp>
      <p:sp>
        <p:nvSpPr>
          <p:cNvPr id="94" name="Google Shape;94;p14"/>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4"/>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4"/>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0" name="Google Shape;150;p23"/>
          <p:cNvSpPr txBox="1">
            <a:spLocks noGrp="1"/>
          </p:cNvSpPr>
          <p:nvPr>
            <p:ph type="body" idx="1"/>
          </p:nvPr>
        </p:nvSpPr>
        <p:spPr>
          <a:xfrm rot="5400000">
            <a:off x="2313563" y="510981"/>
            <a:ext cx="3840600" cy="4114800"/>
          </a:xfrm>
          <a:prstGeom prst="rect">
            <a:avLst/>
          </a:prstGeom>
          <a:noFill/>
          <a:ln>
            <a:noFill/>
          </a:ln>
        </p:spPr>
        <p:txBody>
          <a:bodyPr spcFirstLastPara="1" wrap="square" lIns="68575" tIns="34275" rIns="68575" bIns="34275" anchor="t" anchorCtr="0"/>
          <a:lstStyle>
            <a:lvl1pPr marL="342900" lvl="0" indent="-238125" algn="l" rtl="0">
              <a:lnSpc>
                <a:spcPct val="90000"/>
              </a:lnSpc>
              <a:spcBef>
                <a:spcPts val="675"/>
              </a:spcBef>
              <a:spcAft>
                <a:spcPts val="0"/>
              </a:spcAft>
              <a:buSzPts val="1400"/>
              <a:buChar char="⚫"/>
              <a:defRPr/>
            </a:lvl1pPr>
            <a:lvl2pPr marL="685800" lvl="1" indent="-238125" algn="l" rtl="0">
              <a:lnSpc>
                <a:spcPct val="90000"/>
              </a:lnSpc>
              <a:spcBef>
                <a:spcPts val="150"/>
              </a:spcBef>
              <a:spcAft>
                <a:spcPts val="0"/>
              </a:spcAft>
              <a:buSzPts val="1400"/>
              <a:buChar char="⚫"/>
              <a:defRPr/>
            </a:lvl2pPr>
            <a:lvl3pPr marL="1028700" lvl="2" indent="-238125" algn="l" rtl="0">
              <a:lnSpc>
                <a:spcPct val="90000"/>
              </a:lnSpc>
              <a:spcBef>
                <a:spcPts val="150"/>
              </a:spcBef>
              <a:spcAft>
                <a:spcPts val="0"/>
              </a:spcAft>
              <a:buSzPts val="1400"/>
              <a:buChar char="⚫"/>
              <a:defRPr/>
            </a:lvl3pPr>
            <a:lvl4pPr marL="1371600" lvl="3" indent="-238125" algn="l" rtl="0">
              <a:lnSpc>
                <a:spcPct val="90000"/>
              </a:lnSpc>
              <a:spcBef>
                <a:spcPts val="150"/>
              </a:spcBef>
              <a:spcAft>
                <a:spcPts val="0"/>
              </a:spcAft>
              <a:buSzPts val="1400"/>
              <a:buChar char="⚫"/>
              <a:defRPr/>
            </a:lvl4pPr>
            <a:lvl5pPr marL="1714500" lvl="4" indent="-238125" algn="l" rtl="0">
              <a:lnSpc>
                <a:spcPct val="90000"/>
              </a:lnSpc>
              <a:spcBef>
                <a:spcPts val="150"/>
              </a:spcBef>
              <a:spcAft>
                <a:spcPts val="0"/>
              </a:spcAft>
              <a:buSzPts val="1400"/>
              <a:buChar char="⚫"/>
              <a:defRPr/>
            </a:lvl5pPr>
            <a:lvl6pPr marL="2057400" lvl="5" indent="-238125" algn="l" rtl="0">
              <a:lnSpc>
                <a:spcPct val="90000"/>
              </a:lnSpc>
              <a:spcBef>
                <a:spcPts val="150"/>
              </a:spcBef>
              <a:spcAft>
                <a:spcPts val="0"/>
              </a:spcAft>
              <a:buSzPts val="1400"/>
              <a:buChar char="⚫"/>
              <a:defRPr/>
            </a:lvl6pPr>
            <a:lvl7pPr marL="2400300" lvl="6" indent="-238125" algn="l" rtl="0">
              <a:lnSpc>
                <a:spcPct val="90000"/>
              </a:lnSpc>
              <a:spcBef>
                <a:spcPts val="150"/>
              </a:spcBef>
              <a:spcAft>
                <a:spcPts val="0"/>
              </a:spcAft>
              <a:buSzPts val="1400"/>
              <a:buChar char="⚫"/>
              <a:defRPr/>
            </a:lvl7pPr>
            <a:lvl8pPr marL="2743200" lvl="7" indent="-238125" algn="l" rtl="0">
              <a:lnSpc>
                <a:spcPct val="90000"/>
              </a:lnSpc>
              <a:spcBef>
                <a:spcPts val="150"/>
              </a:spcBef>
              <a:spcAft>
                <a:spcPts val="0"/>
              </a:spcAft>
              <a:buSzPts val="1400"/>
              <a:buChar char="⚫"/>
              <a:defRPr/>
            </a:lvl8pPr>
            <a:lvl9pPr marL="3086100" lvl="8" indent="-238125" algn="l" rtl="0">
              <a:lnSpc>
                <a:spcPct val="90000"/>
              </a:lnSpc>
              <a:spcBef>
                <a:spcPts val="150"/>
              </a:spcBef>
              <a:spcAft>
                <a:spcPts val="150"/>
              </a:spcAft>
              <a:buSzPts val="1400"/>
              <a:buChar char="⚫"/>
              <a:defRPr/>
            </a:lvl9pPr>
          </a:lstStyle>
          <a:p>
            <a:endParaRPr/>
          </a:p>
        </p:txBody>
      </p:sp>
      <p:sp>
        <p:nvSpPr>
          <p:cNvPr id="151" name="Google Shape;151;p23"/>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2" name="Google Shape;152;p23"/>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3" name="Google Shape;153;p23"/>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rot="5400000">
            <a:off x="-850125" y="1807500"/>
            <a:ext cx="3714900" cy="15858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6" name="Google Shape;156;p24"/>
          <p:cNvSpPr txBox="1">
            <a:spLocks noGrp="1"/>
          </p:cNvSpPr>
          <p:nvPr>
            <p:ph type="body" idx="1"/>
          </p:nvPr>
        </p:nvSpPr>
        <p:spPr>
          <a:xfrm rot="5400000">
            <a:off x="2312801" y="514410"/>
            <a:ext cx="3840600" cy="4114800"/>
          </a:xfrm>
          <a:prstGeom prst="rect">
            <a:avLst/>
          </a:prstGeom>
          <a:noFill/>
          <a:ln>
            <a:noFill/>
          </a:ln>
        </p:spPr>
        <p:txBody>
          <a:bodyPr spcFirstLastPara="1" wrap="square" lIns="68575" tIns="34275" rIns="68575" bIns="34275" anchor="t" anchorCtr="0"/>
          <a:lstStyle>
            <a:lvl1pPr marL="342900" lvl="0" indent="-238125" algn="l" rtl="0">
              <a:lnSpc>
                <a:spcPct val="90000"/>
              </a:lnSpc>
              <a:spcBef>
                <a:spcPts val="675"/>
              </a:spcBef>
              <a:spcAft>
                <a:spcPts val="0"/>
              </a:spcAft>
              <a:buSzPts val="1400"/>
              <a:buChar char="⚫"/>
              <a:defRPr/>
            </a:lvl1pPr>
            <a:lvl2pPr marL="685800" lvl="1" indent="-238125" algn="l" rtl="0">
              <a:lnSpc>
                <a:spcPct val="90000"/>
              </a:lnSpc>
              <a:spcBef>
                <a:spcPts val="150"/>
              </a:spcBef>
              <a:spcAft>
                <a:spcPts val="0"/>
              </a:spcAft>
              <a:buSzPts val="1400"/>
              <a:buChar char="⚫"/>
              <a:defRPr/>
            </a:lvl2pPr>
            <a:lvl3pPr marL="1028700" lvl="2" indent="-238125" algn="l" rtl="0">
              <a:lnSpc>
                <a:spcPct val="90000"/>
              </a:lnSpc>
              <a:spcBef>
                <a:spcPts val="150"/>
              </a:spcBef>
              <a:spcAft>
                <a:spcPts val="0"/>
              </a:spcAft>
              <a:buSzPts val="1400"/>
              <a:buChar char="⚫"/>
              <a:defRPr/>
            </a:lvl3pPr>
            <a:lvl4pPr marL="1371600" lvl="3" indent="-238125" algn="l" rtl="0">
              <a:lnSpc>
                <a:spcPct val="90000"/>
              </a:lnSpc>
              <a:spcBef>
                <a:spcPts val="150"/>
              </a:spcBef>
              <a:spcAft>
                <a:spcPts val="0"/>
              </a:spcAft>
              <a:buSzPts val="1400"/>
              <a:buChar char="⚫"/>
              <a:defRPr/>
            </a:lvl4pPr>
            <a:lvl5pPr marL="1714500" lvl="4" indent="-238125" algn="l" rtl="0">
              <a:lnSpc>
                <a:spcPct val="90000"/>
              </a:lnSpc>
              <a:spcBef>
                <a:spcPts val="150"/>
              </a:spcBef>
              <a:spcAft>
                <a:spcPts val="0"/>
              </a:spcAft>
              <a:buSzPts val="1400"/>
              <a:buChar char="⚫"/>
              <a:defRPr/>
            </a:lvl5pPr>
            <a:lvl6pPr marL="2057400" lvl="5" indent="-238125" algn="l" rtl="0">
              <a:lnSpc>
                <a:spcPct val="90000"/>
              </a:lnSpc>
              <a:spcBef>
                <a:spcPts val="150"/>
              </a:spcBef>
              <a:spcAft>
                <a:spcPts val="0"/>
              </a:spcAft>
              <a:buSzPts val="1400"/>
              <a:buChar char="⚫"/>
              <a:defRPr/>
            </a:lvl6pPr>
            <a:lvl7pPr marL="2400300" lvl="6" indent="-238125" algn="l" rtl="0">
              <a:lnSpc>
                <a:spcPct val="90000"/>
              </a:lnSpc>
              <a:spcBef>
                <a:spcPts val="150"/>
              </a:spcBef>
              <a:spcAft>
                <a:spcPts val="0"/>
              </a:spcAft>
              <a:buSzPts val="1400"/>
              <a:buChar char="⚫"/>
              <a:defRPr/>
            </a:lvl7pPr>
            <a:lvl8pPr marL="2743200" lvl="7" indent="-238125" algn="l" rtl="0">
              <a:lnSpc>
                <a:spcPct val="90000"/>
              </a:lnSpc>
              <a:spcBef>
                <a:spcPts val="150"/>
              </a:spcBef>
              <a:spcAft>
                <a:spcPts val="0"/>
              </a:spcAft>
              <a:buSzPts val="1400"/>
              <a:buChar char="⚫"/>
              <a:defRPr/>
            </a:lvl8pPr>
            <a:lvl9pPr marL="3086100" lvl="8" indent="-238125" algn="l" rtl="0">
              <a:lnSpc>
                <a:spcPct val="90000"/>
              </a:lnSpc>
              <a:spcBef>
                <a:spcPts val="150"/>
              </a:spcBef>
              <a:spcAft>
                <a:spcPts val="150"/>
              </a:spcAft>
              <a:buSzPts val="1400"/>
              <a:buChar char="⚫"/>
              <a:defRPr/>
            </a:lvl9pPr>
          </a:lstStyle>
          <a:p>
            <a:endParaRPr/>
          </a:p>
        </p:txBody>
      </p:sp>
      <p:sp>
        <p:nvSpPr>
          <p:cNvPr id="157" name="Google Shape;157;p24"/>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8" name="Google Shape;158;p24"/>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24"/>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6858508" cy="51435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441450" y="1358898"/>
            <a:ext cx="3981650" cy="1136650"/>
          </a:xfrm>
        </p:spPr>
        <p:txBody>
          <a:bodyPr anchor="b">
            <a:noAutofit/>
          </a:bodyPr>
          <a:lstStyle>
            <a:lvl1pPr algn="ct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1441450" y="2698746"/>
            <a:ext cx="3981650" cy="1033238"/>
          </a:xfrm>
        </p:spPr>
        <p:txBody>
          <a:bodyPr anchor="t">
            <a:normAutofit/>
          </a:bodyPr>
          <a:lstStyle>
            <a:lvl1pPr marL="0" indent="0" algn="ctr">
              <a:buNone/>
              <a:defRPr sz="15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549063" y="3790952"/>
            <a:ext cx="504957" cy="209550"/>
          </a:xfrm>
        </p:spPr>
        <p:txBody>
          <a:bodyPr/>
          <a:lstStyle/>
          <a:p>
            <a:fld id="{48A87A34-81AB-432B-8DAE-1953F412C126}" type="datetimeFigureOut">
              <a:rPr lang="en-US" smtClean="0"/>
              <a:t>7/31/2023</a:t>
            </a:fld>
            <a:endParaRPr lang="en-US" dirty="0"/>
          </a:p>
        </p:txBody>
      </p:sp>
      <p:sp>
        <p:nvSpPr>
          <p:cNvPr id="5" name="Footer Placeholder 4"/>
          <p:cNvSpPr>
            <a:spLocks noGrp="1"/>
          </p:cNvSpPr>
          <p:nvPr>
            <p:ph type="ftr" sz="quarter" idx="11"/>
          </p:nvPr>
        </p:nvSpPr>
        <p:spPr>
          <a:xfrm>
            <a:off x="1441451" y="3790952"/>
            <a:ext cx="3048645" cy="209550"/>
          </a:xfrm>
        </p:spPr>
        <p:txBody>
          <a:bodyPr/>
          <a:lstStyle/>
          <a:p>
            <a:endParaRPr lang="en-US" dirty="0"/>
          </a:p>
        </p:txBody>
      </p:sp>
      <p:sp>
        <p:nvSpPr>
          <p:cNvPr id="6" name="Slide Number Placeholder 5"/>
          <p:cNvSpPr>
            <a:spLocks noGrp="1"/>
          </p:cNvSpPr>
          <p:nvPr>
            <p:ph type="sldNum" sz="quarter" idx="12"/>
          </p:nvPr>
        </p:nvSpPr>
        <p:spPr>
          <a:xfrm>
            <a:off x="5112988" y="3790952"/>
            <a:ext cx="310112" cy="209550"/>
          </a:xfrm>
        </p:spPr>
        <p:txBody>
          <a:bodyPr/>
          <a:lstStyle/>
          <a:p>
            <a:fld id="{00000000-1234-1234-1234-123412341234}" type="slidenum">
              <a:rPr lang="en" smtClean="0"/>
              <a:pPr/>
              <a:t>‹#›</a:t>
            </a:fld>
            <a:endParaRPr lang="en"/>
          </a:p>
        </p:txBody>
      </p:sp>
      <p:cxnSp>
        <p:nvCxnSpPr>
          <p:cNvPr id="15" name="Straight Connector 14"/>
          <p:cNvCxnSpPr/>
          <p:nvPr/>
        </p:nvCxnSpPr>
        <p:spPr>
          <a:xfrm>
            <a:off x="1514869" y="2603497"/>
            <a:ext cx="383481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58222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958849" y="1767195"/>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2154184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8849" y="1231060"/>
            <a:ext cx="4946651" cy="1366886"/>
          </a:xfrm>
        </p:spPr>
        <p:txBody>
          <a:bodyPr anchor="b">
            <a:normAutofit/>
          </a:bodyPr>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58849" y="2801145"/>
            <a:ext cx="4946651" cy="817511"/>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31" name="Straight Connector 30"/>
          <p:cNvCxnSpPr/>
          <p:nvPr/>
        </p:nvCxnSpPr>
        <p:spPr>
          <a:xfrm>
            <a:off x="958850" y="2699544"/>
            <a:ext cx="494665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5966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958849" y="1767195"/>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82649" y="686503"/>
            <a:ext cx="5099051" cy="9779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82650" y="1865376"/>
            <a:ext cx="2503170" cy="25854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83864" y="1865376"/>
            <a:ext cx="2503170" cy="25854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8638432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2651" y="1993900"/>
            <a:ext cx="250317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82651" y="2432447"/>
            <a:ext cx="2503170" cy="202996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81374" y="1993900"/>
            <a:ext cx="250317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81374" y="2432447"/>
            <a:ext cx="2503170" cy="202996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cxnSp>
        <p:nvCxnSpPr>
          <p:cNvPr id="41" name="Straight Connector 40"/>
          <p:cNvCxnSpPr/>
          <p:nvPr/>
        </p:nvCxnSpPr>
        <p:spPr>
          <a:xfrm>
            <a:off x="958849" y="1766002"/>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837132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82649" y="686503"/>
            <a:ext cx="5099051" cy="9779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cxnSp>
        <p:nvCxnSpPr>
          <p:cNvPr id="14" name="Straight Connector 13"/>
          <p:cNvCxnSpPr/>
          <p:nvPr/>
        </p:nvCxnSpPr>
        <p:spPr>
          <a:xfrm>
            <a:off x="958849" y="1766002"/>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118071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96492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2648" y="1041401"/>
            <a:ext cx="1902599"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090047" y="736600"/>
            <a:ext cx="2891654" cy="3670301"/>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2648" y="2273299"/>
            <a:ext cx="1902599"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cxnSp>
        <p:nvCxnSpPr>
          <p:cNvPr id="16" name="Straight Connector 15"/>
          <p:cNvCxnSpPr/>
          <p:nvPr/>
        </p:nvCxnSpPr>
        <p:spPr>
          <a:xfrm>
            <a:off x="958849" y="2184400"/>
            <a:ext cx="175019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9020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15"/>
          <p:cNvSpPr txBox="1">
            <a:spLocks noGrp="1"/>
          </p:cNvSpPr>
          <p:nvPr>
            <p:ph type="body" idx="1"/>
          </p:nvPr>
        </p:nvSpPr>
        <p:spPr>
          <a:xfrm>
            <a:off x="2175701" y="651510"/>
            <a:ext cx="1954350" cy="3840600"/>
          </a:xfrm>
          <a:prstGeom prst="rect">
            <a:avLst/>
          </a:prstGeom>
          <a:noFill/>
          <a:ln>
            <a:noFill/>
          </a:ln>
        </p:spPr>
        <p:txBody>
          <a:bodyPr spcFirstLastPara="1" wrap="square" lIns="68575" tIns="34275" rIns="68575" bIns="34275" anchor="ctr" anchorCtr="0"/>
          <a:lstStyle>
            <a:lvl1pPr marL="342900" lvl="0" indent="-242888" algn="l" rtl="0">
              <a:lnSpc>
                <a:spcPct val="90000"/>
              </a:lnSpc>
              <a:spcBef>
                <a:spcPts val="675"/>
              </a:spcBef>
              <a:spcAft>
                <a:spcPts val="0"/>
              </a:spcAft>
              <a:buSzPts val="1500"/>
              <a:buChar char="⚫"/>
              <a:defRPr sz="1125"/>
            </a:lvl1pPr>
            <a:lvl2pPr marL="685800" lvl="1" indent="-238125" algn="l" rtl="0">
              <a:lnSpc>
                <a:spcPct val="90000"/>
              </a:lnSpc>
              <a:spcBef>
                <a:spcPts val="150"/>
              </a:spcBef>
              <a:spcAft>
                <a:spcPts val="0"/>
              </a:spcAft>
              <a:buSzPts val="1400"/>
              <a:buChar char="⚫"/>
              <a:defRPr sz="1050"/>
            </a:lvl2pPr>
            <a:lvl3pPr marL="1028700" lvl="2" indent="-228600" algn="l" rtl="0">
              <a:lnSpc>
                <a:spcPct val="90000"/>
              </a:lnSpc>
              <a:spcBef>
                <a:spcPts val="150"/>
              </a:spcBef>
              <a:spcAft>
                <a:spcPts val="0"/>
              </a:spcAft>
              <a:buSzPts val="1200"/>
              <a:buChar char="⚫"/>
              <a:defRPr sz="900"/>
            </a:lvl3pPr>
            <a:lvl4pPr marL="1371600" lvl="3" indent="-223838" algn="l" rtl="0">
              <a:lnSpc>
                <a:spcPct val="90000"/>
              </a:lnSpc>
              <a:spcBef>
                <a:spcPts val="150"/>
              </a:spcBef>
              <a:spcAft>
                <a:spcPts val="0"/>
              </a:spcAft>
              <a:buSzPts val="1100"/>
              <a:buChar char="⚫"/>
              <a:defRPr sz="825"/>
            </a:lvl4pPr>
            <a:lvl5pPr marL="1714500" lvl="4" indent="-223838" algn="l" rtl="0">
              <a:lnSpc>
                <a:spcPct val="90000"/>
              </a:lnSpc>
              <a:spcBef>
                <a:spcPts val="150"/>
              </a:spcBef>
              <a:spcAft>
                <a:spcPts val="0"/>
              </a:spcAft>
              <a:buSzPts val="1100"/>
              <a:buChar char="⚫"/>
              <a:defRPr sz="825"/>
            </a:lvl5pPr>
            <a:lvl6pPr marL="2057400" lvl="5" indent="-223838" algn="l" rtl="0">
              <a:lnSpc>
                <a:spcPct val="90000"/>
              </a:lnSpc>
              <a:spcBef>
                <a:spcPts val="150"/>
              </a:spcBef>
              <a:spcAft>
                <a:spcPts val="0"/>
              </a:spcAft>
              <a:buSzPts val="1100"/>
              <a:buChar char="⚫"/>
              <a:defRPr sz="825"/>
            </a:lvl6pPr>
            <a:lvl7pPr marL="2400300" lvl="6" indent="-223838" algn="l" rtl="0">
              <a:lnSpc>
                <a:spcPct val="90000"/>
              </a:lnSpc>
              <a:spcBef>
                <a:spcPts val="150"/>
              </a:spcBef>
              <a:spcAft>
                <a:spcPts val="0"/>
              </a:spcAft>
              <a:buSzPts val="1100"/>
              <a:buChar char="⚫"/>
              <a:defRPr sz="825"/>
            </a:lvl7pPr>
            <a:lvl8pPr marL="2743200" lvl="7" indent="-223838" algn="l" rtl="0">
              <a:lnSpc>
                <a:spcPct val="90000"/>
              </a:lnSpc>
              <a:spcBef>
                <a:spcPts val="150"/>
              </a:spcBef>
              <a:spcAft>
                <a:spcPts val="0"/>
              </a:spcAft>
              <a:buSzPts val="1100"/>
              <a:buChar char="⚫"/>
              <a:defRPr sz="825"/>
            </a:lvl8pPr>
            <a:lvl9pPr marL="3086100" lvl="8" indent="-223838" algn="l" rtl="0">
              <a:lnSpc>
                <a:spcPct val="90000"/>
              </a:lnSpc>
              <a:spcBef>
                <a:spcPts val="150"/>
              </a:spcBef>
              <a:spcAft>
                <a:spcPts val="150"/>
              </a:spcAft>
              <a:buSzPts val="1100"/>
              <a:buChar char="⚫"/>
              <a:defRPr sz="825"/>
            </a:lvl9pPr>
          </a:lstStyle>
          <a:p>
            <a:endParaRPr/>
          </a:p>
        </p:txBody>
      </p:sp>
      <p:sp>
        <p:nvSpPr>
          <p:cNvPr id="100" name="Google Shape;100;p15"/>
          <p:cNvSpPr txBox="1">
            <a:spLocks noGrp="1"/>
          </p:cNvSpPr>
          <p:nvPr>
            <p:ph type="body" idx="2"/>
          </p:nvPr>
        </p:nvSpPr>
        <p:spPr>
          <a:xfrm>
            <a:off x="4397693" y="651510"/>
            <a:ext cx="1954350" cy="3840600"/>
          </a:xfrm>
          <a:prstGeom prst="rect">
            <a:avLst/>
          </a:prstGeom>
          <a:noFill/>
          <a:ln>
            <a:noFill/>
          </a:ln>
        </p:spPr>
        <p:txBody>
          <a:bodyPr spcFirstLastPara="1" wrap="square" lIns="68575" tIns="34275" rIns="68575" bIns="34275" anchor="ctr" anchorCtr="0"/>
          <a:lstStyle>
            <a:lvl1pPr marL="342900" lvl="0" indent="-242888" algn="l" rtl="0">
              <a:lnSpc>
                <a:spcPct val="90000"/>
              </a:lnSpc>
              <a:spcBef>
                <a:spcPts val="675"/>
              </a:spcBef>
              <a:spcAft>
                <a:spcPts val="0"/>
              </a:spcAft>
              <a:buSzPts val="1500"/>
              <a:buChar char="⚫"/>
              <a:defRPr sz="1125"/>
            </a:lvl1pPr>
            <a:lvl2pPr marL="685800" lvl="1" indent="-238125" algn="l" rtl="0">
              <a:lnSpc>
                <a:spcPct val="90000"/>
              </a:lnSpc>
              <a:spcBef>
                <a:spcPts val="150"/>
              </a:spcBef>
              <a:spcAft>
                <a:spcPts val="0"/>
              </a:spcAft>
              <a:buSzPts val="1400"/>
              <a:buChar char="⚫"/>
              <a:defRPr sz="1050"/>
            </a:lvl2pPr>
            <a:lvl3pPr marL="1028700" lvl="2" indent="-228600" algn="l" rtl="0">
              <a:lnSpc>
                <a:spcPct val="90000"/>
              </a:lnSpc>
              <a:spcBef>
                <a:spcPts val="150"/>
              </a:spcBef>
              <a:spcAft>
                <a:spcPts val="0"/>
              </a:spcAft>
              <a:buSzPts val="1200"/>
              <a:buChar char="⚫"/>
              <a:defRPr sz="900"/>
            </a:lvl3pPr>
            <a:lvl4pPr marL="1371600" lvl="3" indent="-223838" algn="l" rtl="0">
              <a:lnSpc>
                <a:spcPct val="90000"/>
              </a:lnSpc>
              <a:spcBef>
                <a:spcPts val="150"/>
              </a:spcBef>
              <a:spcAft>
                <a:spcPts val="0"/>
              </a:spcAft>
              <a:buSzPts val="1100"/>
              <a:buChar char="⚫"/>
              <a:defRPr sz="825"/>
            </a:lvl4pPr>
            <a:lvl5pPr marL="1714500" lvl="4" indent="-223838" algn="l" rtl="0">
              <a:lnSpc>
                <a:spcPct val="90000"/>
              </a:lnSpc>
              <a:spcBef>
                <a:spcPts val="150"/>
              </a:spcBef>
              <a:spcAft>
                <a:spcPts val="0"/>
              </a:spcAft>
              <a:buSzPts val="1100"/>
              <a:buChar char="⚫"/>
              <a:defRPr sz="825"/>
            </a:lvl5pPr>
            <a:lvl6pPr marL="2057400" lvl="5" indent="-223838" algn="l" rtl="0">
              <a:lnSpc>
                <a:spcPct val="90000"/>
              </a:lnSpc>
              <a:spcBef>
                <a:spcPts val="150"/>
              </a:spcBef>
              <a:spcAft>
                <a:spcPts val="0"/>
              </a:spcAft>
              <a:buSzPts val="1100"/>
              <a:buChar char="⚫"/>
              <a:defRPr sz="825"/>
            </a:lvl6pPr>
            <a:lvl7pPr marL="2400300" lvl="6" indent="-223838" algn="l" rtl="0">
              <a:lnSpc>
                <a:spcPct val="90000"/>
              </a:lnSpc>
              <a:spcBef>
                <a:spcPts val="150"/>
              </a:spcBef>
              <a:spcAft>
                <a:spcPts val="0"/>
              </a:spcAft>
              <a:buSzPts val="1100"/>
              <a:buChar char="⚫"/>
              <a:defRPr sz="825"/>
            </a:lvl7pPr>
            <a:lvl8pPr marL="2743200" lvl="7" indent="-223838" algn="l" rtl="0">
              <a:lnSpc>
                <a:spcPct val="90000"/>
              </a:lnSpc>
              <a:spcBef>
                <a:spcPts val="150"/>
              </a:spcBef>
              <a:spcAft>
                <a:spcPts val="0"/>
              </a:spcAft>
              <a:buSzPts val="1100"/>
              <a:buChar char="⚫"/>
              <a:defRPr sz="825"/>
            </a:lvl8pPr>
            <a:lvl9pPr marL="3086100" lvl="8" indent="-223838" algn="l" rtl="0">
              <a:lnSpc>
                <a:spcPct val="90000"/>
              </a:lnSpc>
              <a:spcBef>
                <a:spcPts val="150"/>
              </a:spcBef>
              <a:spcAft>
                <a:spcPts val="150"/>
              </a:spcAft>
              <a:buSzPts val="1100"/>
              <a:buChar char="⚫"/>
              <a:defRPr sz="825"/>
            </a:lvl9pPr>
          </a:lstStyle>
          <a:p>
            <a:endParaRPr/>
          </a:p>
        </p:txBody>
      </p:sp>
      <p:sp>
        <p:nvSpPr>
          <p:cNvPr id="101" name="Google Shape;101;p15"/>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5"/>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5"/>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2649" y="1412874"/>
            <a:ext cx="2724152" cy="1028700"/>
          </a:xfrm>
        </p:spPr>
        <p:txBody>
          <a:bodyPr anchor="b">
            <a:normAutofit/>
          </a:bodyPr>
          <a:lstStyle>
            <a:lvl1pPr algn="ctr">
              <a:defRPr sz="1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3887302" y="774700"/>
            <a:ext cx="2197097" cy="3594102"/>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82649" y="2441574"/>
            <a:ext cx="2724151" cy="1371600"/>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12786382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2649" y="3611561"/>
            <a:ext cx="5099051"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69695" y="774700"/>
            <a:ext cx="5318612" cy="2520952"/>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82649" y="4036615"/>
            <a:ext cx="5099051" cy="370284"/>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15432526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82649" y="680155"/>
            <a:ext cx="5099051" cy="2323395"/>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882649" y="3206749"/>
            <a:ext cx="5099052" cy="1200152"/>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5" name="Straight Connector 14"/>
          <p:cNvCxnSpPr/>
          <p:nvPr/>
        </p:nvCxnSpPr>
        <p:spPr>
          <a:xfrm>
            <a:off x="958849" y="3105149"/>
            <a:ext cx="495481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40133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0750" y="736599"/>
            <a:ext cx="4800188"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00150" y="2514600"/>
            <a:ext cx="4419599" cy="488950"/>
          </a:xfrm>
        </p:spPr>
        <p:txBody>
          <a:bodyPr anchor="ctr">
            <a:normAutofit/>
          </a:bodyPr>
          <a:lstStyle>
            <a:lvl1pPr marL="0" indent="0" algn="r">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882647" y="3257551"/>
            <a:ext cx="5099054"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14" name="TextBox 13"/>
          <p:cNvSpPr txBox="1"/>
          <p:nvPr/>
        </p:nvSpPr>
        <p:spPr>
          <a:xfrm>
            <a:off x="637477" y="679022"/>
            <a:ext cx="342989" cy="438582"/>
          </a:xfrm>
          <a:prstGeom prst="rect">
            <a:avLst/>
          </a:prstGeom>
        </p:spPr>
        <p:txBody>
          <a:bodyPr vert="horz" lIns="68580" tIns="34290" rIns="68580" bIns="34290" rtlCol="0" anchor="ctr">
            <a:noAutofit/>
          </a:bodyPr>
          <a:lstStyle/>
          <a:p>
            <a:pPr lvl="0"/>
            <a:r>
              <a:rPr lang="en-US" sz="5400" dirty="0">
                <a:solidFill>
                  <a:schemeClr val="tx1"/>
                </a:solidFill>
                <a:effectLst/>
              </a:rPr>
              <a:t>“</a:t>
            </a:r>
          </a:p>
        </p:txBody>
      </p:sp>
      <p:sp>
        <p:nvSpPr>
          <p:cNvPr id="15" name="TextBox 14"/>
          <p:cNvSpPr txBox="1"/>
          <p:nvPr/>
        </p:nvSpPr>
        <p:spPr>
          <a:xfrm>
            <a:off x="5725128" y="2120903"/>
            <a:ext cx="342989" cy="438582"/>
          </a:xfrm>
          <a:prstGeom prst="rect">
            <a:avLst/>
          </a:prstGeom>
        </p:spPr>
        <p:txBody>
          <a:bodyPr vert="horz" lIns="68580" tIns="34290" rIns="68580" bIns="34290" rtlCol="0" anchor="ctr">
            <a:noAutofit/>
          </a:bodyPr>
          <a:lstStyle/>
          <a:p>
            <a:pPr lvl="0" algn="r"/>
            <a:r>
              <a:rPr lang="en-US" sz="5400" dirty="0">
                <a:solidFill>
                  <a:schemeClr val="tx1"/>
                </a:solidFill>
                <a:effectLst/>
              </a:rPr>
              <a:t>”</a:t>
            </a:r>
          </a:p>
        </p:txBody>
      </p:sp>
      <p:cxnSp>
        <p:nvCxnSpPr>
          <p:cNvPr id="19" name="Straight Connector 18"/>
          <p:cNvCxnSpPr/>
          <p:nvPr/>
        </p:nvCxnSpPr>
        <p:spPr>
          <a:xfrm>
            <a:off x="958849" y="3105149"/>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7601827"/>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82652" y="2481436"/>
            <a:ext cx="5099046"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882651" y="3583036"/>
            <a:ext cx="5099048" cy="6453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95033148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57062" y="736599"/>
            <a:ext cx="4743876"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882651" y="2729484"/>
            <a:ext cx="5099048" cy="665226"/>
          </a:xfrm>
        </p:spPr>
        <p:txBody>
          <a:bodyPr anchor="b">
            <a:normAutofit/>
          </a:bodyPr>
          <a:lstStyle>
            <a:lvl1pPr marL="0" indent="0" algn="l">
              <a:spcBef>
                <a:spcPts val="0"/>
              </a:spcBef>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882649" y="3397250"/>
            <a:ext cx="5099052" cy="1009650"/>
          </a:xfrm>
        </p:spPr>
        <p:txBody>
          <a:bodyPr anchor="t">
            <a:normAutofit/>
          </a:bodyPr>
          <a:lstStyle>
            <a:lvl1pPr marL="0" indent="0" algn="l">
              <a:buNone/>
              <a:defRPr sz="1200">
                <a:solidFill>
                  <a:schemeClr val="tx1"/>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12" name="TextBox 11"/>
          <p:cNvSpPr txBox="1"/>
          <p:nvPr/>
        </p:nvSpPr>
        <p:spPr>
          <a:xfrm>
            <a:off x="658546" y="672671"/>
            <a:ext cx="342989"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5737348" y="1955796"/>
            <a:ext cx="342989"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958849" y="2571750"/>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876769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82649" y="736599"/>
            <a:ext cx="5099051" cy="1720850"/>
          </a:xfrm>
        </p:spPr>
        <p:txBody>
          <a:bodyPr vert="horz" lIns="91440" tIns="45720" rIns="91440" bIns="45720" rtlCol="0" anchor="ctr">
            <a:normAutofit/>
          </a:bodyPr>
          <a:lstStyle>
            <a:lvl1pPr>
              <a:defRPr lang="en-US" sz="24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882651" y="2674620"/>
            <a:ext cx="5099048" cy="678942"/>
          </a:xfrm>
        </p:spPr>
        <p:txBody>
          <a:bodyPr anchor="b">
            <a:normAutofit/>
          </a:bodyPr>
          <a:lstStyle>
            <a:lvl1pPr marL="0" indent="0" algn="l">
              <a:spcBef>
                <a:spcPts val="0"/>
              </a:spcBef>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882649" y="3352801"/>
            <a:ext cx="5099051" cy="1054100"/>
          </a:xfrm>
        </p:spPr>
        <p:txBody>
          <a:bodyPr anchor="t">
            <a:normAutofit/>
          </a:bodyPr>
          <a:lstStyle>
            <a:lvl1pPr marL="0" indent="0" algn="l">
              <a:buNone/>
              <a:defRPr sz="1200">
                <a:solidFill>
                  <a:schemeClr val="tx1"/>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5" name="Straight Connector 14"/>
          <p:cNvCxnSpPr/>
          <p:nvPr/>
        </p:nvCxnSpPr>
        <p:spPr>
          <a:xfrm>
            <a:off x="958852" y="2571750"/>
            <a:ext cx="495481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550690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82649" y="1867602"/>
            <a:ext cx="5099052" cy="25393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4" name="Straight Connector 13"/>
          <p:cNvCxnSpPr/>
          <p:nvPr/>
        </p:nvCxnSpPr>
        <p:spPr>
          <a:xfrm>
            <a:off x="958850" y="1766002"/>
            <a:ext cx="495481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930732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67500" y="680155"/>
            <a:ext cx="1214198" cy="37267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2651" y="680155"/>
            <a:ext cx="3686632" cy="372674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4" name="Straight Connector 13"/>
          <p:cNvCxnSpPr/>
          <p:nvPr/>
        </p:nvCxnSpPr>
        <p:spPr>
          <a:xfrm>
            <a:off x="4684134" y="680155"/>
            <a:ext cx="0" cy="3726745"/>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33390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2" name="Google Shape;62;p9"/>
          <p:cNvSpPr txBox="1">
            <a:spLocks noGrp="1"/>
          </p:cNvSpPr>
          <p:nvPr>
            <p:ph type="title"/>
          </p:nvPr>
        </p:nvSpPr>
        <p:spPr>
          <a:xfrm>
            <a:off x="199125" y="1151100"/>
            <a:ext cx="30339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63" name="Google Shape;63;p9"/>
          <p:cNvSpPr txBox="1">
            <a:spLocks noGrp="1"/>
          </p:cNvSpPr>
          <p:nvPr>
            <p:ph type="subTitle" idx="1"/>
          </p:nvPr>
        </p:nvSpPr>
        <p:spPr>
          <a:xfrm>
            <a:off x="199125" y="2769001"/>
            <a:ext cx="30339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64" name="Google Shape;64;p9"/>
          <p:cNvSpPr txBox="1">
            <a:spLocks noGrp="1"/>
          </p:cNvSpPr>
          <p:nvPr>
            <p:ph type="body" idx="2"/>
          </p:nvPr>
        </p:nvSpPr>
        <p:spPr>
          <a:xfrm>
            <a:off x="3704625" y="724200"/>
            <a:ext cx="2877750" cy="3695100"/>
          </a:xfrm>
          <a:prstGeom prst="rect">
            <a:avLst/>
          </a:prstGeom>
        </p:spPr>
        <p:txBody>
          <a:bodyPr spcFirstLastPara="1" wrap="square" lIns="91425" tIns="91425" rIns="91425" bIns="91425" anchor="ctr" anchorCtr="0"/>
          <a:lstStyle>
            <a:lvl1pPr marL="342900" lvl="0" indent="-257175">
              <a:spcBef>
                <a:spcPts val="0"/>
              </a:spcBef>
              <a:spcAft>
                <a:spcPts val="0"/>
              </a:spcAft>
              <a:buClr>
                <a:schemeClr val="lt1"/>
              </a:buClr>
              <a:buSzPts val="1800"/>
              <a:buChar char="●"/>
              <a:defRPr>
                <a:solidFill>
                  <a:schemeClr val="lt1"/>
                </a:solidFill>
              </a:defRPr>
            </a:lvl1pPr>
            <a:lvl2pPr marL="685800" lvl="1" indent="-238125">
              <a:spcBef>
                <a:spcPts val="1200"/>
              </a:spcBef>
              <a:spcAft>
                <a:spcPts val="0"/>
              </a:spcAft>
              <a:buClr>
                <a:schemeClr val="lt1"/>
              </a:buClr>
              <a:buSzPts val="1400"/>
              <a:buChar char="○"/>
              <a:defRPr>
                <a:solidFill>
                  <a:schemeClr val="lt1"/>
                </a:solidFill>
              </a:defRPr>
            </a:lvl2pPr>
            <a:lvl3pPr marL="1028700" lvl="2" indent="-238125">
              <a:spcBef>
                <a:spcPts val="1200"/>
              </a:spcBef>
              <a:spcAft>
                <a:spcPts val="0"/>
              </a:spcAft>
              <a:buClr>
                <a:schemeClr val="lt1"/>
              </a:buClr>
              <a:buSzPts val="1400"/>
              <a:buChar char="■"/>
              <a:defRPr>
                <a:solidFill>
                  <a:schemeClr val="lt1"/>
                </a:solidFill>
              </a:defRPr>
            </a:lvl3pPr>
            <a:lvl4pPr marL="1371600" lvl="3" indent="-238125">
              <a:spcBef>
                <a:spcPts val="1200"/>
              </a:spcBef>
              <a:spcAft>
                <a:spcPts val="0"/>
              </a:spcAft>
              <a:buClr>
                <a:schemeClr val="lt1"/>
              </a:buClr>
              <a:buSzPts val="1400"/>
              <a:buChar char="●"/>
              <a:defRPr>
                <a:solidFill>
                  <a:schemeClr val="lt1"/>
                </a:solidFill>
              </a:defRPr>
            </a:lvl4pPr>
            <a:lvl5pPr marL="1714500" lvl="4" indent="-238125">
              <a:spcBef>
                <a:spcPts val="1200"/>
              </a:spcBef>
              <a:spcAft>
                <a:spcPts val="0"/>
              </a:spcAft>
              <a:buClr>
                <a:schemeClr val="lt1"/>
              </a:buClr>
              <a:buSzPts val="1400"/>
              <a:buChar char="○"/>
              <a:defRPr>
                <a:solidFill>
                  <a:schemeClr val="lt1"/>
                </a:solidFill>
              </a:defRPr>
            </a:lvl5pPr>
            <a:lvl6pPr marL="2057400" lvl="5" indent="-238125">
              <a:spcBef>
                <a:spcPts val="1200"/>
              </a:spcBef>
              <a:spcAft>
                <a:spcPts val="0"/>
              </a:spcAft>
              <a:buClr>
                <a:schemeClr val="lt1"/>
              </a:buClr>
              <a:buSzPts val="1400"/>
              <a:buChar char="■"/>
              <a:defRPr>
                <a:solidFill>
                  <a:schemeClr val="lt1"/>
                </a:solidFill>
              </a:defRPr>
            </a:lvl6pPr>
            <a:lvl7pPr marL="2400300" lvl="6" indent="-238125">
              <a:spcBef>
                <a:spcPts val="1200"/>
              </a:spcBef>
              <a:spcAft>
                <a:spcPts val="0"/>
              </a:spcAft>
              <a:buClr>
                <a:schemeClr val="lt1"/>
              </a:buClr>
              <a:buSzPts val="1400"/>
              <a:buChar char="●"/>
              <a:defRPr>
                <a:solidFill>
                  <a:schemeClr val="lt1"/>
                </a:solidFill>
              </a:defRPr>
            </a:lvl7pPr>
            <a:lvl8pPr marL="2743200" lvl="7" indent="-238125">
              <a:spcBef>
                <a:spcPts val="1200"/>
              </a:spcBef>
              <a:spcAft>
                <a:spcPts val="0"/>
              </a:spcAft>
              <a:buClr>
                <a:schemeClr val="lt1"/>
              </a:buClr>
              <a:buSzPts val="1400"/>
              <a:buChar char="○"/>
              <a:defRPr>
                <a:solidFill>
                  <a:schemeClr val="lt1"/>
                </a:solidFill>
              </a:defRPr>
            </a:lvl8pPr>
            <a:lvl9pPr marL="3086100" lvl="8" indent="-238125">
              <a:spcBef>
                <a:spcPts val="1200"/>
              </a:spcBef>
              <a:spcAft>
                <a:spcPts val="12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6345323" y="4651190"/>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4000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4"/>
        <p:cNvGrpSpPr/>
        <p:nvPr/>
      </p:nvGrpSpPr>
      <p:grpSpPr>
        <a:xfrm>
          <a:off x="0" y="0"/>
          <a:ext cx="0" cy="0"/>
          <a:chOff x="0" y="0"/>
          <a:chExt cx="0" cy="0"/>
        </a:xfrm>
      </p:grpSpPr>
      <p:sp>
        <p:nvSpPr>
          <p:cNvPr id="105" name="Google Shape;105;p16"/>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6"/>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p16"/>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9"/>
        <p:cNvGrpSpPr/>
        <p:nvPr/>
      </p:nvGrpSpPr>
      <p:grpSpPr>
        <a:xfrm>
          <a:off x="0" y="0"/>
          <a:ext cx="0" cy="0"/>
          <a:chOff x="0" y="0"/>
          <a:chExt cx="0" cy="0"/>
        </a:xfrm>
      </p:grpSpPr>
      <p:sp>
        <p:nvSpPr>
          <p:cNvPr id="26" name="Google Shape;26;p3"/>
          <p:cNvSpPr txBox="1">
            <a:spLocks noGrp="1"/>
          </p:cNvSpPr>
          <p:nvPr>
            <p:ph type="title"/>
          </p:nvPr>
        </p:nvSpPr>
        <p:spPr>
          <a:xfrm>
            <a:off x="448575" y="2152347"/>
            <a:ext cx="6166575"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3150">
                <a:solidFill>
                  <a:schemeClr val="lt1"/>
                </a:solidFill>
              </a:defRPr>
            </a:lvl1pPr>
            <a:lvl2pPr lvl="1">
              <a:spcBef>
                <a:spcPts val="0"/>
              </a:spcBef>
              <a:spcAft>
                <a:spcPts val="0"/>
              </a:spcAft>
              <a:buClr>
                <a:schemeClr val="lt1"/>
              </a:buClr>
              <a:buSzPts val="4200"/>
              <a:buNone/>
              <a:defRPr sz="3150">
                <a:solidFill>
                  <a:schemeClr val="lt1"/>
                </a:solidFill>
              </a:defRPr>
            </a:lvl2pPr>
            <a:lvl3pPr lvl="2">
              <a:spcBef>
                <a:spcPts val="0"/>
              </a:spcBef>
              <a:spcAft>
                <a:spcPts val="0"/>
              </a:spcAft>
              <a:buClr>
                <a:schemeClr val="lt1"/>
              </a:buClr>
              <a:buSzPts val="4200"/>
              <a:buNone/>
              <a:defRPr sz="3150">
                <a:solidFill>
                  <a:schemeClr val="lt1"/>
                </a:solidFill>
              </a:defRPr>
            </a:lvl3pPr>
            <a:lvl4pPr lvl="3">
              <a:spcBef>
                <a:spcPts val="0"/>
              </a:spcBef>
              <a:spcAft>
                <a:spcPts val="0"/>
              </a:spcAft>
              <a:buClr>
                <a:schemeClr val="lt1"/>
              </a:buClr>
              <a:buSzPts val="4200"/>
              <a:buNone/>
              <a:defRPr sz="3150">
                <a:solidFill>
                  <a:schemeClr val="lt1"/>
                </a:solidFill>
              </a:defRPr>
            </a:lvl4pPr>
            <a:lvl5pPr lvl="4">
              <a:spcBef>
                <a:spcPts val="0"/>
              </a:spcBef>
              <a:spcAft>
                <a:spcPts val="0"/>
              </a:spcAft>
              <a:buClr>
                <a:schemeClr val="lt1"/>
              </a:buClr>
              <a:buSzPts val="4200"/>
              <a:buNone/>
              <a:defRPr sz="3150">
                <a:solidFill>
                  <a:schemeClr val="lt1"/>
                </a:solidFill>
              </a:defRPr>
            </a:lvl5pPr>
            <a:lvl6pPr lvl="5">
              <a:spcBef>
                <a:spcPts val="0"/>
              </a:spcBef>
              <a:spcAft>
                <a:spcPts val="0"/>
              </a:spcAft>
              <a:buClr>
                <a:schemeClr val="lt1"/>
              </a:buClr>
              <a:buSzPts val="4200"/>
              <a:buNone/>
              <a:defRPr sz="3150">
                <a:solidFill>
                  <a:schemeClr val="lt1"/>
                </a:solidFill>
              </a:defRPr>
            </a:lvl6pPr>
            <a:lvl7pPr lvl="6">
              <a:spcBef>
                <a:spcPts val="0"/>
              </a:spcBef>
              <a:spcAft>
                <a:spcPts val="0"/>
              </a:spcAft>
              <a:buClr>
                <a:schemeClr val="lt1"/>
              </a:buClr>
              <a:buSzPts val="4200"/>
              <a:buNone/>
              <a:defRPr sz="3150">
                <a:solidFill>
                  <a:schemeClr val="lt1"/>
                </a:solidFill>
              </a:defRPr>
            </a:lvl7pPr>
            <a:lvl8pPr lvl="7">
              <a:spcBef>
                <a:spcPts val="0"/>
              </a:spcBef>
              <a:spcAft>
                <a:spcPts val="0"/>
              </a:spcAft>
              <a:buClr>
                <a:schemeClr val="lt1"/>
              </a:buClr>
              <a:buSzPts val="4200"/>
              <a:buNone/>
              <a:defRPr sz="3150">
                <a:solidFill>
                  <a:schemeClr val="lt1"/>
                </a:solidFill>
              </a:defRPr>
            </a:lvl8pPr>
            <a:lvl9pPr lvl="8">
              <a:spcBef>
                <a:spcPts val="0"/>
              </a:spcBef>
              <a:spcAft>
                <a:spcPts val="0"/>
              </a:spcAft>
              <a:buClr>
                <a:schemeClr val="lt1"/>
              </a:buClr>
              <a:buSzPts val="4200"/>
              <a:buNone/>
              <a:defRPr sz="3150">
                <a:solidFill>
                  <a:schemeClr val="lt1"/>
                </a:solidFill>
              </a:defRPr>
            </a:lvl9pPr>
          </a:lstStyle>
          <a:p>
            <a:endParaRPr/>
          </a:p>
        </p:txBody>
      </p:sp>
      <p:sp>
        <p:nvSpPr>
          <p:cNvPr id="27" name="Google Shape;27;p3"/>
          <p:cNvSpPr txBox="1">
            <a:spLocks noGrp="1"/>
          </p:cNvSpPr>
          <p:nvPr>
            <p:ph type="sldNum" idx="12"/>
          </p:nvPr>
        </p:nvSpPr>
        <p:spPr>
          <a:xfrm>
            <a:off x="6345323" y="4651190"/>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5260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0" name="Google Shape;110;p17"/>
          <p:cNvSpPr txBox="1">
            <a:spLocks noGrp="1"/>
          </p:cNvSpPr>
          <p:nvPr>
            <p:ph type="body" idx="1"/>
          </p:nvPr>
        </p:nvSpPr>
        <p:spPr>
          <a:xfrm>
            <a:off x="2176463" y="648081"/>
            <a:ext cx="4114800" cy="3840600"/>
          </a:xfrm>
          <a:prstGeom prst="rect">
            <a:avLst/>
          </a:prstGeom>
          <a:noFill/>
          <a:ln>
            <a:noFill/>
          </a:ln>
        </p:spPr>
        <p:txBody>
          <a:bodyPr spcFirstLastPara="1" wrap="square" lIns="68575" tIns="34275" rIns="68575" bIns="34275" anchor="ctr" anchorCtr="0"/>
          <a:lstStyle>
            <a:lvl1pPr marL="342900" lvl="0" indent="-238125" algn="l" rtl="0">
              <a:lnSpc>
                <a:spcPct val="90000"/>
              </a:lnSpc>
              <a:spcBef>
                <a:spcPts val="675"/>
              </a:spcBef>
              <a:spcAft>
                <a:spcPts val="0"/>
              </a:spcAft>
              <a:buSzPts val="1400"/>
              <a:buChar char="⚫"/>
              <a:defRPr/>
            </a:lvl1pPr>
            <a:lvl2pPr marL="685800" lvl="1" indent="-238125" algn="l" rtl="0">
              <a:lnSpc>
                <a:spcPct val="90000"/>
              </a:lnSpc>
              <a:spcBef>
                <a:spcPts val="150"/>
              </a:spcBef>
              <a:spcAft>
                <a:spcPts val="0"/>
              </a:spcAft>
              <a:buSzPts val="1400"/>
              <a:buChar char="⚫"/>
              <a:defRPr/>
            </a:lvl2pPr>
            <a:lvl3pPr marL="1028700" lvl="2" indent="-238125" algn="l" rtl="0">
              <a:lnSpc>
                <a:spcPct val="90000"/>
              </a:lnSpc>
              <a:spcBef>
                <a:spcPts val="150"/>
              </a:spcBef>
              <a:spcAft>
                <a:spcPts val="0"/>
              </a:spcAft>
              <a:buSzPts val="1400"/>
              <a:buChar char="⚫"/>
              <a:defRPr/>
            </a:lvl3pPr>
            <a:lvl4pPr marL="1371600" lvl="3" indent="-238125" algn="l" rtl="0">
              <a:lnSpc>
                <a:spcPct val="90000"/>
              </a:lnSpc>
              <a:spcBef>
                <a:spcPts val="150"/>
              </a:spcBef>
              <a:spcAft>
                <a:spcPts val="0"/>
              </a:spcAft>
              <a:buSzPts val="1400"/>
              <a:buChar char="⚫"/>
              <a:defRPr/>
            </a:lvl4pPr>
            <a:lvl5pPr marL="1714500" lvl="4" indent="-238125" algn="l" rtl="0">
              <a:lnSpc>
                <a:spcPct val="90000"/>
              </a:lnSpc>
              <a:spcBef>
                <a:spcPts val="150"/>
              </a:spcBef>
              <a:spcAft>
                <a:spcPts val="0"/>
              </a:spcAft>
              <a:buSzPts val="1400"/>
              <a:buChar char="⚫"/>
              <a:defRPr/>
            </a:lvl5pPr>
            <a:lvl6pPr marL="2057400" lvl="5" indent="-238125" algn="l" rtl="0">
              <a:lnSpc>
                <a:spcPct val="90000"/>
              </a:lnSpc>
              <a:spcBef>
                <a:spcPts val="150"/>
              </a:spcBef>
              <a:spcAft>
                <a:spcPts val="0"/>
              </a:spcAft>
              <a:buSzPts val="1400"/>
              <a:buChar char="⚫"/>
              <a:defRPr/>
            </a:lvl6pPr>
            <a:lvl7pPr marL="2400300" lvl="6" indent="-238125" algn="l" rtl="0">
              <a:lnSpc>
                <a:spcPct val="90000"/>
              </a:lnSpc>
              <a:spcBef>
                <a:spcPts val="150"/>
              </a:spcBef>
              <a:spcAft>
                <a:spcPts val="0"/>
              </a:spcAft>
              <a:buSzPts val="1400"/>
              <a:buChar char="⚫"/>
              <a:defRPr/>
            </a:lvl7pPr>
            <a:lvl8pPr marL="2743200" lvl="7" indent="-238125" algn="l" rtl="0">
              <a:lnSpc>
                <a:spcPct val="90000"/>
              </a:lnSpc>
              <a:spcBef>
                <a:spcPts val="150"/>
              </a:spcBef>
              <a:spcAft>
                <a:spcPts val="0"/>
              </a:spcAft>
              <a:buSzPts val="1400"/>
              <a:buChar char="⚫"/>
              <a:defRPr/>
            </a:lvl8pPr>
            <a:lvl9pPr marL="3086100" lvl="8" indent="-238125" algn="l" rtl="0">
              <a:lnSpc>
                <a:spcPct val="90000"/>
              </a:lnSpc>
              <a:spcBef>
                <a:spcPts val="150"/>
              </a:spcBef>
              <a:spcAft>
                <a:spcPts val="150"/>
              </a:spcAft>
              <a:buSzPts val="1400"/>
              <a:buChar char="⚫"/>
              <a:defRPr/>
            </a:lvl9pPr>
          </a:lstStyle>
          <a:p>
            <a:endParaRPr/>
          </a:p>
        </p:txBody>
      </p:sp>
      <p:sp>
        <p:nvSpPr>
          <p:cNvPr id="111" name="Google Shape;111;p17"/>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17"/>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17"/>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175701" y="973836"/>
            <a:ext cx="41148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595959"/>
              </a:buClr>
              <a:buSzPts val="4400"/>
              <a:buFont typeface="Corbel"/>
              <a:buNone/>
              <a:defRPr sz="3300" b="0">
                <a:solidFill>
                  <a:srgbClr val="595959"/>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6" name="Google Shape;116;p18"/>
          <p:cNvSpPr txBox="1">
            <a:spLocks noGrp="1"/>
          </p:cNvSpPr>
          <p:nvPr>
            <p:ph type="body" idx="1"/>
          </p:nvPr>
        </p:nvSpPr>
        <p:spPr>
          <a:xfrm>
            <a:off x="2185988" y="3504438"/>
            <a:ext cx="4114800" cy="685800"/>
          </a:xfrm>
          <a:prstGeom prst="rect">
            <a:avLst/>
          </a:prstGeom>
          <a:noFill/>
          <a:ln>
            <a:noFill/>
          </a:ln>
        </p:spPr>
        <p:txBody>
          <a:bodyPr spcFirstLastPara="1" wrap="square" lIns="68575" tIns="34275" rIns="68575" bIns="34275" anchor="t" anchorCtr="0"/>
          <a:lstStyle>
            <a:lvl1pPr marL="342900" lvl="0" indent="-171450" algn="l" rtl="0">
              <a:lnSpc>
                <a:spcPct val="90000"/>
              </a:lnSpc>
              <a:spcBef>
                <a:spcPts val="675"/>
              </a:spcBef>
              <a:spcAft>
                <a:spcPts val="0"/>
              </a:spcAft>
              <a:buSzPts val="1700"/>
              <a:buNone/>
              <a:defRPr sz="1275" cap="none">
                <a:solidFill>
                  <a:srgbClr val="595959"/>
                </a:solidFill>
              </a:defRPr>
            </a:lvl1pPr>
            <a:lvl2pPr marL="685800" lvl="1" indent="-171450" algn="l" rtl="0">
              <a:lnSpc>
                <a:spcPct val="90000"/>
              </a:lnSpc>
              <a:spcBef>
                <a:spcPts val="150"/>
              </a:spcBef>
              <a:spcAft>
                <a:spcPts val="0"/>
              </a:spcAft>
              <a:buSzPts val="1400"/>
              <a:buNone/>
              <a:defRPr sz="1050">
                <a:solidFill>
                  <a:srgbClr val="888888"/>
                </a:solidFill>
              </a:defRPr>
            </a:lvl2pPr>
            <a:lvl3pPr marL="1028700" lvl="2" indent="-171450" algn="l" rtl="0">
              <a:lnSpc>
                <a:spcPct val="90000"/>
              </a:lnSpc>
              <a:spcBef>
                <a:spcPts val="150"/>
              </a:spcBef>
              <a:spcAft>
                <a:spcPts val="0"/>
              </a:spcAft>
              <a:buSzPts val="1200"/>
              <a:buNone/>
              <a:defRPr sz="900">
                <a:solidFill>
                  <a:srgbClr val="888888"/>
                </a:solidFill>
              </a:defRPr>
            </a:lvl3pPr>
            <a:lvl4pPr marL="1371600" lvl="3" indent="-171450" algn="l" rtl="0">
              <a:lnSpc>
                <a:spcPct val="90000"/>
              </a:lnSpc>
              <a:spcBef>
                <a:spcPts val="150"/>
              </a:spcBef>
              <a:spcAft>
                <a:spcPts val="0"/>
              </a:spcAft>
              <a:buSzPts val="1100"/>
              <a:buNone/>
              <a:defRPr sz="825">
                <a:solidFill>
                  <a:srgbClr val="888888"/>
                </a:solidFill>
              </a:defRPr>
            </a:lvl4pPr>
            <a:lvl5pPr marL="1714500" lvl="4" indent="-171450" algn="l" rtl="0">
              <a:lnSpc>
                <a:spcPct val="90000"/>
              </a:lnSpc>
              <a:spcBef>
                <a:spcPts val="150"/>
              </a:spcBef>
              <a:spcAft>
                <a:spcPts val="0"/>
              </a:spcAft>
              <a:buSzPts val="1100"/>
              <a:buNone/>
              <a:defRPr sz="825">
                <a:solidFill>
                  <a:srgbClr val="888888"/>
                </a:solidFill>
              </a:defRPr>
            </a:lvl5pPr>
            <a:lvl6pPr marL="2057400" lvl="5" indent="-171450" algn="l" rtl="0">
              <a:lnSpc>
                <a:spcPct val="90000"/>
              </a:lnSpc>
              <a:spcBef>
                <a:spcPts val="150"/>
              </a:spcBef>
              <a:spcAft>
                <a:spcPts val="0"/>
              </a:spcAft>
              <a:buSzPts val="1100"/>
              <a:buNone/>
              <a:defRPr sz="825">
                <a:solidFill>
                  <a:srgbClr val="888888"/>
                </a:solidFill>
              </a:defRPr>
            </a:lvl6pPr>
            <a:lvl7pPr marL="2400300" lvl="6" indent="-171450" algn="l" rtl="0">
              <a:lnSpc>
                <a:spcPct val="90000"/>
              </a:lnSpc>
              <a:spcBef>
                <a:spcPts val="150"/>
              </a:spcBef>
              <a:spcAft>
                <a:spcPts val="0"/>
              </a:spcAft>
              <a:buSzPts val="1100"/>
              <a:buNone/>
              <a:defRPr sz="825">
                <a:solidFill>
                  <a:srgbClr val="888888"/>
                </a:solidFill>
              </a:defRPr>
            </a:lvl7pPr>
            <a:lvl8pPr marL="2743200" lvl="7" indent="-171450" algn="l" rtl="0">
              <a:lnSpc>
                <a:spcPct val="90000"/>
              </a:lnSpc>
              <a:spcBef>
                <a:spcPts val="150"/>
              </a:spcBef>
              <a:spcAft>
                <a:spcPts val="0"/>
              </a:spcAft>
              <a:buSzPts val="1100"/>
              <a:buNone/>
              <a:defRPr sz="825">
                <a:solidFill>
                  <a:srgbClr val="888888"/>
                </a:solidFill>
              </a:defRPr>
            </a:lvl8pPr>
            <a:lvl9pPr marL="3086100" lvl="8" indent="-171450" algn="l" rtl="0">
              <a:lnSpc>
                <a:spcPct val="90000"/>
              </a:lnSpc>
              <a:spcBef>
                <a:spcPts val="150"/>
              </a:spcBef>
              <a:spcAft>
                <a:spcPts val="150"/>
              </a:spcAft>
              <a:buSzPts val="1100"/>
              <a:buNone/>
              <a:defRPr sz="825">
                <a:solidFill>
                  <a:srgbClr val="888888"/>
                </a:solidFill>
              </a:defRPr>
            </a:lvl9pPr>
          </a:lstStyle>
          <a:p>
            <a:endParaRPr/>
          </a:p>
        </p:txBody>
      </p:sp>
      <p:sp>
        <p:nvSpPr>
          <p:cNvPr id="117" name="Google Shape;117;p18"/>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18"/>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18"/>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2" name="Google Shape;122;p19"/>
          <p:cNvSpPr txBox="1">
            <a:spLocks noGrp="1"/>
          </p:cNvSpPr>
          <p:nvPr>
            <p:ph type="body" idx="1"/>
          </p:nvPr>
        </p:nvSpPr>
        <p:spPr>
          <a:xfrm>
            <a:off x="2175701" y="767690"/>
            <a:ext cx="1954350" cy="605700"/>
          </a:xfrm>
          <a:prstGeom prst="rect">
            <a:avLst/>
          </a:prstGeom>
          <a:noFill/>
          <a:ln>
            <a:noFill/>
          </a:ln>
        </p:spPr>
        <p:txBody>
          <a:bodyPr spcFirstLastPara="1" wrap="square" lIns="68575" tIns="34275" rIns="68575" bIns="34275" anchor="b" anchorCtr="0"/>
          <a:lstStyle>
            <a:lvl1pPr marL="342900" lvl="0" indent="-171450" algn="l" rtl="0">
              <a:lnSpc>
                <a:spcPct val="90000"/>
              </a:lnSpc>
              <a:spcBef>
                <a:spcPts val="0"/>
              </a:spcBef>
              <a:spcAft>
                <a:spcPts val="0"/>
              </a:spcAft>
              <a:buSzPts val="1500"/>
              <a:buNone/>
              <a:defRPr sz="1125" b="1">
                <a:solidFill>
                  <a:srgbClr val="595959"/>
                </a:solidFill>
              </a:defRPr>
            </a:lvl1pPr>
            <a:lvl2pPr marL="685800" lvl="1" indent="-171450" algn="l" rtl="0">
              <a:lnSpc>
                <a:spcPct val="90000"/>
              </a:lnSpc>
              <a:spcBef>
                <a:spcPts val="150"/>
              </a:spcBef>
              <a:spcAft>
                <a:spcPts val="0"/>
              </a:spcAft>
              <a:buSzPts val="1500"/>
              <a:buNone/>
              <a:defRPr sz="1125" b="1"/>
            </a:lvl2pPr>
            <a:lvl3pPr marL="1028700" lvl="2" indent="-171450" algn="l" rtl="0">
              <a:lnSpc>
                <a:spcPct val="90000"/>
              </a:lnSpc>
              <a:spcBef>
                <a:spcPts val="150"/>
              </a:spcBef>
              <a:spcAft>
                <a:spcPts val="0"/>
              </a:spcAft>
              <a:buSzPts val="1400"/>
              <a:buNone/>
              <a:defRPr sz="1050" b="1"/>
            </a:lvl3pPr>
            <a:lvl4pPr marL="1371600" lvl="3" indent="-171450" algn="l" rtl="0">
              <a:lnSpc>
                <a:spcPct val="90000"/>
              </a:lnSpc>
              <a:spcBef>
                <a:spcPts val="150"/>
              </a:spcBef>
              <a:spcAft>
                <a:spcPts val="0"/>
              </a:spcAft>
              <a:buSzPts val="1200"/>
              <a:buNone/>
              <a:defRPr sz="900" b="1"/>
            </a:lvl4pPr>
            <a:lvl5pPr marL="1714500" lvl="4" indent="-171450" algn="l" rtl="0">
              <a:lnSpc>
                <a:spcPct val="90000"/>
              </a:lnSpc>
              <a:spcBef>
                <a:spcPts val="150"/>
              </a:spcBef>
              <a:spcAft>
                <a:spcPts val="0"/>
              </a:spcAft>
              <a:buSzPts val="1200"/>
              <a:buNone/>
              <a:defRPr sz="900" b="1"/>
            </a:lvl5pPr>
            <a:lvl6pPr marL="2057400" lvl="5" indent="-171450" algn="l" rtl="0">
              <a:lnSpc>
                <a:spcPct val="90000"/>
              </a:lnSpc>
              <a:spcBef>
                <a:spcPts val="150"/>
              </a:spcBef>
              <a:spcAft>
                <a:spcPts val="0"/>
              </a:spcAft>
              <a:buSzPts val="1200"/>
              <a:buNone/>
              <a:defRPr sz="900" b="1"/>
            </a:lvl6pPr>
            <a:lvl7pPr marL="2400300" lvl="6" indent="-171450" algn="l" rtl="0">
              <a:lnSpc>
                <a:spcPct val="90000"/>
              </a:lnSpc>
              <a:spcBef>
                <a:spcPts val="150"/>
              </a:spcBef>
              <a:spcAft>
                <a:spcPts val="0"/>
              </a:spcAft>
              <a:buSzPts val="1200"/>
              <a:buNone/>
              <a:defRPr sz="900" b="1"/>
            </a:lvl7pPr>
            <a:lvl8pPr marL="2743200" lvl="7" indent="-171450" algn="l" rtl="0">
              <a:lnSpc>
                <a:spcPct val="90000"/>
              </a:lnSpc>
              <a:spcBef>
                <a:spcPts val="150"/>
              </a:spcBef>
              <a:spcAft>
                <a:spcPts val="0"/>
              </a:spcAft>
              <a:buSzPts val="1200"/>
              <a:buNone/>
              <a:defRPr sz="900" b="1"/>
            </a:lvl8pPr>
            <a:lvl9pPr marL="3086100" lvl="8" indent="-171450" algn="l" rtl="0">
              <a:lnSpc>
                <a:spcPct val="90000"/>
              </a:lnSpc>
              <a:spcBef>
                <a:spcPts val="150"/>
              </a:spcBef>
              <a:spcAft>
                <a:spcPts val="150"/>
              </a:spcAft>
              <a:buSzPts val="1200"/>
              <a:buNone/>
              <a:defRPr sz="900" b="1"/>
            </a:lvl9pPr>
          </a:lstStyle>
          <a:p>
            <a:endParaRPr/>
          </a:p>
        </p:txBody>
      </p:sp>
      <p:sp>
        <p:nvSpPr>
          <p:cNvPr id="123" name="Google Shape;123;p19"/>
          <p:cNvSpPr txBox="1">
            <a:spLocks noGrp="1"/>
          </p:cNvSpPr>
          <p:nvPr>
            <p:ph type="body" idx="2"/>
          </p:nvPr>
        </p:nvSpPr>
        <p:spPr>
          <a:xfrm>
            <a:off x="2175701" y="1448202"/>
            <a:ext cx="1954350" cy="3017400"/>
          </a:xfrm>
          <a:prstGeom prst="rect">
            <a:avLst/>
          </a:prstGeom>
          <a:noFill/>
          <a:ln>
            <a:noFill/>
          </a:ln>
        </p:spPr>
        <p:txBody>
          <a:bodyPr spcFirstLastPara="1" wrap="square" lIns="68575" tIns="34275" rIns="68575" bIns="34275" anchor="ctr" anchorCtr="0"/>
          <a:lstStyle>
            <a:lvl1pPr marL="342900" lvl="0" indent="-242888" algn="l" rtl="0">
              <a:lnSpc>
                <a:spcPct val="90000"/>
              </a:lnSpc>
              <a:spcBef>
                <a:spcPts val="675"/>
              </a:spcBef>
              <a:spcAft>
                <a:spcPts val="0"/>
              </a:spcAft>
              <a:buSzPts val="1500"/>
              <a:buChar char="⚫"/>
              <a:defRPr sz="1125"/>
            </a:lvl1pPr>
            <a:lvl2pPr marL="685800" lvl="1" indent="-238125" algn="l" rtl="0">
              <a:lnSpc>
                <a:spcPct val="90000"/>
              </a:lnSpc>
              <a:spcBef>
                <a:spcPts val="150"/>
              </a:spcBef>
              <a:spcAft>
                <a:spcPts val="0"/>
              </a:spcAft>
              <a:buSzPts val="1400"/>
              <a:buChar char="⚫"/>
              <a:defRPr sz="1050"/>
            </a:lvl2pPr>
            <a:lvl3pPr marL="1028700" lvl="2" indent="-228600" algn="l" rtl="0">
              <a:lnSpc>
                <a:spcPct val="90000"/>
              </a:lnSpc>
              <a:spcBef>
                <a:spcPts val="150"/>
              </a:spcBef>
              <a:spcAft>
                <a:spcPts val="0"/>
              </a:spcAft>
              <a:buSzPts val="1200"/>
              <a:buChar char="⚫"/>
              <a:defRPr sz="900"/>
            </a:lvl3pPr>
            <a:lvl4pPr marL="1371600" lvl="3" indent="-223838" algn="l" rtl="0">
              <a:lnSpc>
                <a:spcPct val="90000"/>
              </a:lnSpc>
              <a:spcBef>
                <a:spcPts val="150"/>
              </a:spcBef>
              <a:spcAft>
                <a:spcPts val="0"/>
              </a:spcAft>
              <a:buSzPts val="1100"/>
              <a:buChar char="⚫"/>
              <a:defRPr sz="825"/>
            </a:lvl4pPr>
            <a:lvl5pPr marL="1714500" lvl="4" indent="-223838" algn="l" rtl="0">
              <a:lnSpc>
                <a:spcPct val="90000"/>
              </a:lnSpc>
              <a:spcBef>
                <a:spcPts val="150"/>
              </a:spcBef>
              <a:spcAft>
                <a:spcPts val="0"/>
              </a:spcAft>
              <a:buSzPts val="1100"/>
              <a:buChar char="⚫"/>
              <a:defRPr sz="825"/>
            </a:lvl5pPr>
            <a:lvl6pPr marL="2057400" lvl="5" indent="-223838" algn="l" rtl="0">
              <a:lnSpc>
                <a:spcPct val="90000"/>
              </a:lnSpc>
              <a:spcBef>
                <a:spcPts val="150"/>
              </a:spcBef>
              <a:spcAft>
                <a:spcPts val="0"/>
              </a:spcAft>
              <a:buSzPts val="1100"/>
              <a:buChar char="⚫"/>
              <a:defRPr sz="825"/>
            </a:lvl6pPr>
            <a:lvl7pPr marL="2400300" lvl="6" indent="-223838" algn="l" rtl="0">
              <a:lnSpc>
                <a:spcPct val="90000"/>
              </a:lnSpc>
              <a:spcBef>
                <a:spcPts val="150"/>
              </a:spcBef>
              <a:spcAft>
                <a:spcPts val="0"/>
              </a:spcAft>
              <a:buSzPts val="1100"/>
              <a:buChar char="⚫"/>
              <a:defRPr sz="825"/>
            </a:lvl7pPr>
            <a:lvl8pPr marL="2743200" lvl="7" indent="-223838" algn="l" rtl="0">
              <a:lnSpc>
                <a:spcPct val="90000"/>
              </a:lnSpc>
              <a:spcBef>
                <a:spcPts val="150"/>
              </a:spcBef>
              <a:spcAft>
                <a:spcPts val="0"/>
              </a:spcAft>
              <a:buSzPts val="1100"/>
              <a:buChar char="⚫"/>
              <a:defRPr sz="825"/>
            </a:lvl8pPr>
            <a:lvl9pPr marL="3086100" lvl="8" indent="-223838" algn="l" rtl="0">
              <a:lnSpc>
                <a:spcPct val="90000"/>
              </a:lnSpc>
              <a:spcBef>
                <a:spcPts val="150"/>
              </a:spcBef>
              <a:spcAft>
                <a:spcPts val="150"/>
              </a:spcAft>
              <a:buSzPts val="1100"/>
              <a:buChar char="⚫"/>
              <a:defRPr sz="825"/>
            </a:lvl9pPr>
          </a:lstStyle>
          <a:p>
            <a:endParaRPr/>
          </a:p>
        </p:txBody>
      </p:sp>
      <p:sp>
        <p:nvSpPr>
          <p:cNvPr id="124" name="Google Shape;124;p19"/>
          <p:cNvSpPr txBox="1">
            <a:spLocks noGrp="1"/>
          </p:cNvSpPr>
          <p:nvPr>
            <p:ph type="body" idx="3"/>
          </p:nvPr>
        </p:nvSpPr>
        <p:spPr>
          <a:xfrm>
            <a:off x="4397885" y="767690"/>
            <a:ext cx="1954350" cy="609900"/>
          </a:xfrm>
          <a:prstGeom prst="rect">
            <a:avLst/>
          </a:prstGeom>
          <a:noFill/>
          <a:ln>
            <a:noFill/>
          </a:ln>
        </p:spPr>
        <p:txBody>
          <a:bodyPr spcFirstLastPara="1" wrap="square" lIns="68575" tIns="34275" rIns="68575" bIns="34275" anchor="b" anchorCtr="0"/>
          <a:lstStyle>
            <a:lvl1pPr marL="342900" lvl="0" indent="-171450" algn="l" rtl="0">
              <a:lnSpc>
                <a:spcPct val="90000"/>
              </a:lnSpc>
              <a:spcBef>
                <a:spcPts val="0"/>
              </a:spcBef>
              <a:spcAft>
                <a:spcPts val="0"/>
              </a:spcAft>
              <a:buSzPts val="1500"/>
              <a:buNone/>
              <a:defRPr sz="1125" b="1">
                <a:solidFill>
                  <a:srgbClr val="595959"/>
                </a:solidFill>
              </a:defRPr>
            </a:lvl1pPr>
            <a:lvl2pPr marL="685800" lvl="1" indent="-171450" algn="l" rtl="0">
              <a:lnSpc>
                <a:spcPct val="90000"/>
              </a:lnSpc>
              <a:spcBef>
                <a:spcPts val="150"/>
              </a:spcBef>
              <a:spcAft>
                <a:spcPts val="0"/>
              </a:spcAft>
              <a:buSzPts val="1500"/>
              <a:buNone/>
              <a:defRPr sz="1125" b="1"/>
            </a:lvl2pPr>
            <a:lvl3pPr marL="1028700" lvl="2" indent="-171450" algn="l" rtl="0">
              <a:lnSpc>
                <a:spcPct val="90000"/>
              </a:lnSpc>
              <a:spcBef>
                <a:spcPts val="150"/>
              </a:spcBef>
              <a:spcAft>
                <a:spcPts val="0"/>
              </a:spcAft>
              <a:buSzPts val="1400"/>
              <a:buNone/>
              <a:defRPr sz="1050" b="1"/>
            </a:lvl3pPr>
            <a:lvl4pPr marL="1371600" lvl="3" indent="-171450" algn="l" rtl="0">
              <a:lnSpc>
                <a:spcPct val="90000"/>
              </a:lnSpc>
              <a:spcBef>
                <a:spcPts val="150"/>
              </a:spcBef>
              <a:spcAft>
                <a:spcPts val="0"/>
              </a:spcAft>
              <a:buSzPts val="1200"/>
              <a:buNone/>
              <a:defRPr sz="900" b="1"/>
            </a:lvl4pPr>
            <a:lvl5pPr marL="1714500" lvl="4" indent="-171450" algn="l" rtl="0">
              <a:lnSpc>
                <a:spcPct val="90000"/>
              </a:lnSpc>
              <a:spcBef>
                <a:spcPts val="150"/>
              </a:spcBef>
              <a:spcAft>
                <a:spcPts val="0"/>
              </a:spcAft>
              <a:buSzPts val="1200"/>
              <a:buNone/>
              <a:defRPr sz="900" b="1"/>
            </a:lvl5pPr>
            <a:lvl6pPr marL="2057400" lvl="5" indent="-171450" algn="l" rtl="0">
              <a:lnSpc>
                <a:spcPct val="90000"/>
              </a:lnSpc>
              <a:spcBef>
                <a:spcPts val="150"/>
              </a:spcBef>
              <a:spcAft>
                <a:spcPts val="0"/>
              </a:spcAft>
              <a:buSzPts val="1200"/>
              <a:buNone/>
              <a:defRPr sz="900" b="1"/>
            </a:lvl6pPr>
            <a:lvl7pPr marL="2400300" lvl="6" indent="-171450" algn="l" rtl="0">
              <a:lnSpc>
                <a:spcPct val="90000"/>
              </a:lnSpc>
              <a:spcBef>
                <a:spcPts val="150"/>
              </a:spcBef>
              <a:spcAft>
                <a:spcPts val="0"/>
              </a:spcAft>
              <a:buSzPts val="1200"/>
              <a:buNone/>
              <a:defRPr sz="900" b="1"/>
            </a:lvl7pPr>
            <a:lvl8pPr marL="2743200" lvl="7" indent="-171450" algn="l" rtl="0">
              <a:lnSpc>
                <a:spcPct val="90000"/>
              </a:lnSpc>
              <a:spcBef>
                <a:spcPts val="150"/>
              </a:spcBef>
              <a:spcAft>
                <a:spcPts val="0"/>
              </a:spcAft>
              <a:buSzPts val="1200"/>
              <a:buNone/>
              <a:defRPr sz="900" b="1"/>
            </a:lvl8pPr>
            <a:lvl9pPr marL="3086100" lvl="8" indent="-171450" algn="l" rtl="0">
              <a:lnSpc>
                <a:spcPct val="90000"/>
              </a:lnSpc>
              <a:spcBef>
                <a:spcPts val="150"/>
              </a:spcBef>
              <a:spcAft>
                <a:spcPts val="150"/>
              </a:spcAft>
              <a:buSzPts val="1200"/>
              <a:buNone/>
              <a:defRPr sz="900" b="1"/>
            </a:lvl9pPr>
          </a:lstStyle>
          <a:p>
            <a:endParaRPr/>
          </a:p>
        </p:txBody>
      </p:sp>
      <p:sp>
        <p:nvSpPr>
          <p:cNvPr id="125" name="Google Shape;125;p19"/>
          <p:cNvSpPr txBox="1">
            <a:spLocks noGrp="1"/>
          </p:cNvSpPr>
          <p:nvPr>
            <p:ph type="body" idx="4"/>
          </p:nvPr>
        </p:nvSpPr>
        <p:spPr>
          <a:xfrm>
            <a:off x="4397885" y="1448202"/>
            <a:ext cx="1954350" cy="3017400"/>
          </a:xfrm>
          <a:prstGeom prst="rect">
            <a:avLst/>
          </a:prstGeom>
          <a:noFill/>
          <a:ln>
            <a:noFill/>
          </a:ln>
        </p:spPr>
        <p:txBody>
          <a:bodyPr spcFirstLastPara="1" wrap="square" lIns="68575" tIns="34275" rIns="68575" bIns="34275" anchor="ctr" anchorCtr="0"/>
          <a:lstStyle>
            <a:lvl1pPr marL="342900" lvl="0" indent="-242888" algn="l" rtl="0">
              <a:lnSpc>
                <a:spcPct val="90000"/>
              </a:lnSpc>
              <a:spcBef>
                <a:spcPts val="675"/>
              </a:spcBef>
              <a:spcAft>
                <a:spcPts val="0"/>
              </a:spcAft>
              <a:buSzPts val="1500"/>
              <a:buChar char="⚫"/>
              <a:defRPr sz="1125"/>
            </a:lvl1pPr>
            <a:lvl2pPr marL="685800" lvl="1" indent="-238125" algn="l" rtl="0">
              <a:lnSpc>
                <a:spcPct val="90000"/>
              </a:lnSpc>
              <a:spcBef>
                <a:spcPts val="150"/>
              </a:spcBef>
              <a:spcAft>
                <a:spcPts val="0"/>
              </a:spcAft>
              <a:buSzPts val="1400"/>
              <a:buChar char="⚫"/>
              <a:defRPr sz="1050"/>
            </a:lvl2pPr>
            <a:lvl3pPr marL="1028700" lvl="2" indent="-228600" algn="l" rtl="0">
              <a:lnSpc>
                <a:spcPct val="90000"/>
              </a:lnSpc>
              <a:spcBef>
                <a:spcPts val="150"/>
              </a:spcBef>
              <a:spcAft>
                <a:spcPts val="0"/>
              </a:spcAft>
              <a:buSzPts val="1200"/>
              <a:buChar char="⚫"/>
              <a:defRPr sz="900"/>
            </a:lvl3pPr>
            <a:lvl4pPr marL="1371600" lvl="3" indent="-223838" algn="l" rtl="0">
              <a:lnSpc>
                <a:spcPct val="90000"/>
              </a:lnSpc>
              <a:spcBef>
                <a:spcPts val="150"/>
              </a:spcBef>
              <a:spcAft>
                <a:spcPts val="0"/>
              </a:spcAft>
              <a:buSzPts val="1100"/>
              <a:buChar char="⚫"/>
              <a:defRPr sz="825"/>
            </a:lvl4pPr>
            <a:lvl5pPr marL="1714500" lvl="4" indent="-223838" algn="l" rtl="0">
              <a:lnSpc>
                <a:spcPct val="90000"/>
              </a:lnSpc>
              <a:spcBef>
                <a:spcPts val="150"/>
              </a:spcBef>
              <a:spcAft>
                <a:spcPts val="0"/>
              </a:spcAft>
              <a:buSzPts val="1100"/>
              <a:buChar char="⚫"/>
              <a:defRPr sz="825"/>
            </a:lvl5pPr>
            <a:lvl6pPr marL="2057400" lvl="5" indent="-223838" algn="l" rtl="0">
              <a:lnSpc>
                <a:spcPct val="90000"/>
              </a:lnSpc>
              <a:spcBef>
                <a:spcPts val="150"/>
              </a:spcBef>
              <a:spcAft>
                <a:spcPts val="0"/>
              </a:spcAft>
              <a:buSzPts val="1100"/>
              <a:buChar char="⚫"/>
              <a:defRPr sz="825"/>
            </a:lvl6pPr>
            <a:lvl7pPr marL="2400300" lvl="6" indent="-223838" algn="l" rtl="0">
              <a:lnSpc>
                <a:spcPct val="90000"/>
              </a:lnSpc>
              <a:spcBef>
                <a:spcPts val="150"/>
              </a:spcBef>
              <a:spcAft>
                <a:spcPts val="0"/>
              </a:spcAft>
              <a:buSzPts val="1100"/>
              <a:buChar char="⚫"/>
              <a:defRPr sz="825"/>
            </a:lvl7pPr>
            <a:lvl8pPr marL="2743200" lvl="7" indent="-223838" algn="l" rtl="0">
              <a:lnSpc>
                <a:spcPct val="90000"/>
              </a:lnSpc>
              <a:spcBef>
                <a:spcPts val="150"/>
              </a:spcBef>
              <a:spcAft>
                <a:spcPts val="0"/>
              </a:spcAft>
              <a:buSzPts val="1100"/>
              <a:buChar char="⚫"/>
              <a:defRPr sz="825"/>
            </a:lvl8pPr>
            <a:lvl9pPr marL="3086100" lvl="8" indent="-223838" algn="l" rtl="0">
              <a:lnSpc>
                <a:spcPct val="90000"/>
              </a:lnSpc>
              <a:spcBef>
                <a:spcPts val="150"/>
              </a:spcBef>
              <a:spcAft>
                <a:spcPts val="150"/>
              </a:spcAft>
              <a:buSzPts val="1100"/>
              <a:buChar char="⚫"/>
              <a:defRPr sz="825"/>
            </a:lvl9pPr>
          </a:lstStyle>
          <a:p>
            <a:endParaRPr/>
          </a:p>
        </p:txBody>
      </p:sp>
      <p:sp>
        <p:nvSpPr>
          <p:cNvPr id="126" name="Google Shape;126;p19"/>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19"/>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19"/>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0"/>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0"/>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0"/>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144018" y="857250"/>
            <a:ext cx="1594575"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18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6" name="Google Shape;136;p21"/>
          <p:cNvSpPr txBox="1">
            <a:spLocks noGrp="1"/>
          </p:cNvSpPr>
          <p:nvPr>
            <p:ph type="body" idx="1"/>
          </p:nvPr>
        </p:nvSpPr>
        <p:spPr>
          <a:xfrm>
            <a:off x="2175701" y="651510"/>
            <a:ext cx="4114800" cy="3840600"/>
          </a:xfrm>
          <a:prstGeom prst="rect">
            <a:avLst/>
          </a:prstGeom>
          <a:noFill/>
          <a:ln>
            <a:noFill/>
          </a:ln>
        </p:spPr>
        <p:txBody>
          <a:bodyPr spcFirstLastPara="1" wrap="square" lIns="68575" tIns="34275" rIns="68575" bIns="34275" anchor="ctr" anchorCtr="0"/>
          <a:lstStyle>
            <a:lvl1pPr marL="342900" lvl="0" indent="-242888" algn="l" rtl="0">
              <a:lnSpc>
                <a:spcPct val="90000"/>
              </a:lnSpc>
              <a:spcBef>
                <a:spcPts val="675"/>
              </a:spcBef>
              <a:spcAft>
                <a:spcPts val="0"/>
              </a:spcAft>
              <a:buSzPts val="1500"/>
              <a:buChar char="⚫"/>
              <a:defRPr sz="1125"/>
            </a:lvl1pPr>
            <a:lvl2pPr marL="685800" lvl="1" indent="-238125" algn="l" rtl="0">
              <a:lnSpc>
                <a:spcPct val="90000"/>
              </a:lnSpc>
              <a:spcBef>
                <a:spcPts val="150"/>
              </a:spcBef>
              <a:spcAft>
                <a:spcPts val="0"/>
              </a:spcAft>
              <a:buSzPts val="1400"/>
              <a:buChar char="⚫"/>
              <a:defRPr sz="1050"/>
            </a:lvl2pPr>
            <a:lvl3pPr marL="1028700" lvl="2" indent="-228600" algn="l" rtl="0">
              <a:lnSpc>
                <a:spcPct val="90000"/>
              </a:lnSpc>
              <a:spcBef>
                <a:spcPts val="150"/>
              </a:spcBef>
              <a:spcAft>
                <a:spcPts val="0"/>
              </a:spcAft>
              <a:buSzPts val="1200"/>
              <a:buChar char="⚫"/>
              <a:defRPr sz="900"/>
            </a:lvl3pPr>
            <a:lvl4pPr marL="1371600" lvl="3" indent="-223838" algn="l" rtl="0">
              <a:lnSpc>
                <a:spcPct val="90000"/>
              </a:lnSpc>
              <a:spcBef>
                <a:spcPts val="150"/>
              </a:spcBef>
              <a:spcAft>
                <a:spcPts val="0"/>
              </a:spcAft>
              <a:buSzPts val="1100"/>
              <a:buChar char="⚫"/>
              <a:defRPr sz="825"/>
            </a:lvl4pPr>
            <a:lvl5pPr marL="1714500" lvl="4" indent="-223838" algn="l" rtl="0">
              <a:lnSpc>
                <a:spcPct val="90000"/>
              </a:lnSpc>
              <a:spcBef>
                <a:spcPts val="150"/>
              </a:spcBef>
              <a:spcAft>
                <a:spcPts val="0"/>
              </a:spcAft>
              <a:buSzPts val="1100"/>
              <a:buChar char="⚫"/>
              <a:defRPr sz="825"/>
            </a:lvl5pPr>
            <a:lvl6pPr marL="2057400" lvl="5" indent="-223838" algn="l" rtl="0">
              <a:lnSpc>
                <a:spcPct val="90000"/>
              </a:lnSpc>
              <a:spcBef>
                <a:spcPts val="150"/>
              </a:spcBef>
              <a:spcAft>
                <a:spcPts val="0"/>
              </a:spcAft>
              <a:buSzPts val="1100"/>
              <a:buChar char="⚫"/>
              <a:defRPr sz="825"/>
            </a:lvl6pPr>
            <a:lvl7pPr marL="2400300" lvl="6" indent="-223838" algn="l" rtl="0">
              <a:lnSpc>
                <a:spcPct val="90000"/>
              </a:lnSpc>
              <a:spcBef>
                <a:spcPts val="150"/>
              </a:spcBef>
              <a:spcAft>
                <a:spcPts val="0"/>
              </a:spcAft>
              <a:buSzPts val="1100"/>
              <a:buChar char="⚫"/>
              <a:defRPr sz="825"/>
            </a:lvl7pPr>
            <a:lvl8pPr marL="2743200" lvl="7" indent="-223838" algn="l" rtl="0">
              <a:lnSpc>
                <a:spcPct val="90000"/>
              </a:lnSpc>
              <a:spcBef>
                <a:spcPts val="150"/>
              </a:spcBef>
              <a:spcAft>
                <a:spcPts val="0"/>
              </a:spcAft>
              <a:buSzPts val="1100"/>
              <a:buChar char="⚫"/>
              <a:defRPr sz="825"/>
            </a:lvl8pPr>
            <a:lvl9pPr marL="3086100" lvl="8" indent="-223838" algn="l" rtl="0">
              <a:lnSpc>
                <a:spcPct val="90000"/>
              </a:lnSpc>
              <a:spcBef>
                <a:spcPts val="150"/>
              </a:spcBef>
              <a:spcAft>
                <a:spcPts val="150"/>
              </a:spcAft>
              <a:buSzPts val="1100"/>
              <a:buChar char="⚫"/>
              <a:defRPr sz="825"/>
            </a:lvl9pPr>
          </a:lstStyle>
          <a:p>
            <a:endParaRPr/>
          </a:p>
        </p:txBody>
      </p:sp>
      <p:sp>
        <p:nvSpPr>
          <p:cNvPr id="137" name="Google Shape;137;p21"/>
          <p:cNvSpPr txBox="1">
            <a:spLocks noGrp="1"/>
          </p:cNvSpPr>
          <p:nvPr>
            <p:ph type="body" idx="2"/>
          </p:nvPr>
        </p:nvSpPr>
        <p:spPr>
          <a:xfrm>
            <a:off x="144018" y="2620632"/>
            <a:ext cx="1594575" cy="1741500"/>
          </a:xfrm>
          <a:prstGeom prst="rect">
            <a:avLst/>
          </a:prstGeom>
          <a:noFill/>
          <a:ln>
            <a:noFill/>
          </a:ln>
        </p:spPr>
        <p:txBody>
          <a:bodyPr spcFirstLastPara="1" wrap="square" lIns="68575" tIns="34275" rIns="68575" bIns="34275" anchor="t" anchorCtr="0"/>
          <a:lstStyle>
            <a:lvl1pPr marL="342900" lvl="0" indent="-171450" algn="l" rtl="0">
              <a:lnSpc>
                <a:spcPct val="100000"/>
              </a:lnSpc>
              <a:spcBef>
                <a:spcPts val="675"/>
              </a:spcBef>
              <a:spcAft>
                <a:spcPts val="0"/>
              </a:spcAft>
              <a:buSzPts val="1100"/>
              <a:buNone/>
              <a:defRPr sz="825">
                <a:solidFill>
                  <a:srgbClr val="FFFFFF"/>
                </a:solidFill>
              </a:defRPr>
            </a:lvl1pPr>
            <a:lvl2pPr marL="685800" lvl="1" indent="-171450" algn="l" rtl="0">
              <a:lnSpc>
                <a:spcPct val="90000"/>
              </a:lnSpc>
              <a:spcBef>
                <a:spcPts val="150"/>
              </a:spcBef>
              <a:spcAft>
                <a:spcPts val="0"/>
              </a:spcAft>
              <a:buSzPts val="900"/>
              <a:buNone/>
              <a:defRPr sz="675"/>
            </a:lvl2pPr>
            <a:lvl3pPr marL="1028700" lvl="2" indent="-171450" algn="l" rtl="0">
              <a:lnSpc>
                <a:spcPct val="90000"/>
              </a:lnSpc>
              <a:spcBef>
                <a:spcPts val="150"/>
              </a:spcBef>
              <a:spcAft>
                <a:spcPts val="0"/>
              </a:spcAft>
              <a:buSzPts val="800"/>
              <a:buNone/>
              <a:defRPr sz="600"/>
            </a:lvl3pPr>
            <a:lvl4pPr marL="1371600" lvl="3" indent="-171450" algn="l" rtl="0">
              <a:lnSpc>
                <a:spcPct val="90000"/>
              </a:lnSpc>
              <a:spcBef>
                <a:spcPts val="150"/>
              </a:spcBef>
              <a:spcAft>
                <a:spcPts val="0"/>
              </a:spcAft>
              <a:buSzPts val="700"/>
              <a:buNone/>
              <a:defRPr sz="525"/>
            </a:lvl4pPr>
            <a:lvl5pPr marL="1714500" lvl="4" indent="-171450" algn="l" rtl="0">
              <a:lnSpc>
                <a:spcPct val="90000"/>
              </a:lnSpc>
              <a:spcBef>
                <a:spcPts val="150"/>
              </a:spcBef>
              <a:spcAft>
                <a:spcPts val="0"/>
              </a:spcAft>
              <a:buSzPts val="700"/>
              <a:buNone/>
              <a:defRPr sz="525"/>
            </a:lvl5pPr>
            <a:lvl6pPr marL="2057400" lvl="5" indent="-171450" algn="l" rtl="0">
              <a:lnSpc>
                <a:spcPct val="90000"/>
              </a:lnSpc>
              <a:spcBef>
                <a:spcPts val="150"/>
              </a:spcBef>
              <a:spcAft>
                <a:spcPts val="0"/>
              </a:spcAft>
              <a:buSzPts val="700"/>
              <a:buNone/>
              <a:defRPr sz="525"/>
            </a:lvl6pPr>
            <a:lvl7pPr marL="2400300" lvl="6" indent="-171450" algn="l" rtl="0">
              <a:lnSpc>
                <a:spcPct val="90000"/>
              </a:lnSpc>
              <a:spcBef>
                <a:spcPts val="150"/>
              </a:spcBef>
              <a:spcAft>
                <a:spcPts val="0"/>
              </a:spcAft>
              <a:buSzPts val="700"/>
              <a:buNone/>
              <a:defRPr sz="525"/>
            </a:lvl7pPr>
            <a:lvl8pPr marL="2743200" lvl="7" indent="-171450" algn="l" rtl="0">
              <a:lnSpc>
                <a:spcPct val="90000"/>
              </a:lnSpc>
              <a:spcBef>
                <a:spcPts val="150"/>
              </a:spcBef>
              <a:spcAft>
                <a:spcPts val="0"/>
              </a:spcAft>
              <a:buSzPts val="700"/>
              <a:buNone/>
              <a:defRPr sz="525"/>
            </a:lvl8pPr>
            <a:lvl9pPr marL="3086100" lvl="8" indent="-171450" algn="l" rtl="0">
              <a:lnSpc>
                <a:spcPct val="90000"/>
              </a:lnSpc>
              <a:spcBef>
                <a:spcPts val="150"/>
              </a:spcBef>
              <a:spcAft>
                <a:spcPts val="150"/>
              </a:spcAft>
              <a:buSzPts val="700"/>
              <a:buNone/>
              <a:defRPr sz="525"/>
            </a:lvl9pPr>
          </a:lstStyle>
          <a:p>
            <a:endParaRPr/>
          </a:p>
        </p:txBody>
      </p:sp>
      <p:sp>
        <p:nvSpPr>
          <p:cNvPr id="138" name="Google Shape;138;p21"/>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1"/>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1"/>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44018" y="857250"/>
            <a:ext cx="1594575"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18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3" name="Google Shape;143;p22"/>
          <p:cNvSpPr>
            <a:spLocks noGrp="1"/>
          </p:cNvSpPr>
          <p:nvPr>
            <p:ph type="pic" idx="2"/>
          </p:nvPr>
        </p:nvSpPr>
        <p:spPr>
          <a:xfrm>
            <a:off x="2008487" y="575564"/>
            <a:ext cx="4564800" cy="3998100"/>
          </a:xfrm>
          <a:prstGeom prst="rect">
            <a:avLst/>
          </a:prstGeom>
          <a:solidFill>
            <a:srgbClr val="BFBFBF"/>
          </a:solidFill>
          <a:ln>
            <a:noFill/>
          </a:ln>
        </p:spPr>
        <p:txBody>
          <a:bodyPr spcFirstLastPara="1" wrap="square" lIns="68575" tIns="34275" rIns="68575" bIns="34275" anchor="t" anchorCtr="0"/>
          <a:lstStyle>
            <a:lvl1pPr marR="0" lvl="0" algn="l" rtl="0">
              <a:lnSpc>
                <a:spcPct val="90000"/>
              </a:lnSpc>
              <a:spcBef>
                <a:spcPts val="675"/>
              </a:spcBef>
              <a:spcAft>
                <a:spcPts val="0"/>
              </a:spcAft>
              <a:buClr>
                <a:schemeClr val="accent1"/>
              </a:buClr>
              <a:buSzPts val="2400"/>
              <a:buFont typeface="Noto Sans Symbols"/>
              <a:buNone/>
              <a:defRPr sz="1800" b="0" i="0" u="none" strike="noStrike" cap="none">
                <a:solidFill>
                  <a:srgbClr val="595959"/>
                </a:solidFill>
                <a:latin typeface="Corbel"/>
                <a:ea typeface="Corbel"/>
                <a:cs typeface="Corbel"/>
                <a:sym typeface="Corbel"/>
              </a:defRPr>
            </a:lvl1pPr>
            <a:lvl2pPr marR="0" lvl="1" algn="l" rtl="0">
              <a:lnSpc>
                <a:spcPct val="90000"/>
              </a:lnSpc>
              <a:spcBef>
                <a:spcPts val="150"/>
              </a:spcBef>
              <a:spcAft>
                <a:spcPts val="0"/>
              </a:spcAft>
              <a:buClr>
                <a:schemeClr val="accent1"/>
              </a:buClr>
              <a:buSzPts val="2100"/>
              <a:buFont typeface="Noto Sans Symbols"/>
              <a:buNone/>
              <a:defRPr sz="1575" b="0" i="0" u="none" strike="noStrike" cap="none">
                <a:solidFill>
                  <a:srgbClr val="595959"/>
                </a:solidFill>
                <a:latin typeface="Corbel"/>
                <a:ea typeface="Corbel"/>
                <a:cs typeface="Corbel"/>
                <a:sym typeface="Corbel"/>
              </a:defRPr>
            </a:lvl2pPr>
            <a:lvl3pPr marR="0" lvl="2" algn="l" rtl="0">
              <a:lnSpc>
                <a:spcPct val="90000"/>
              </a:lnSpc>
              <a:spcBef>
                <a:spcPts val="150"/>
              </a:spcBef>
              <a:spcAft>
                <a:spcPts val="0"/>
              </a:spcAft>
              <a:buClr>
                <a:schemeClr val="accent1"/>
              </a:buClr>
              <a:buSzPts val="1800"/>
              <a:buFont typeface="Noto Sans Symbols"/>
              <a:buNone/>
              <a:defRPr sz="1350" b="0" i="0" u="none" strike="noStrike" cap="none">
                <a:solidFill>
                  <a:srgbClr val="595959"/>
                </a:solidFill>
                <a:latin typeface="Corbel"/>
                <a:ea typeface="Corbel"/>
                <a:cs typeface="Corbel"/>
                <a:sym typeface="Corbel"/>
              </a:defRPr>
            </a:lvl3pPr>
            <a:lvl4pPr marR="0" lvl="3" algn="l" rtl="0">
              <a:lnSpc>
                <a:spcPct val="90000"/>
              </a:lnSpc>
              <a:spcBef>
                <a:spcPts val="150"/>
              </a:spcBef>
              <a:spcAft>
                <a:spcPts val="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4pPr>
            <a:lvl5pPr marR="0" lvl="4" algn="l" rtl="0">
              <a:lnSpc>
                <a:spcPct val="90000"/>
              </a:lnSpc>
              <a:spcBef>
                <a:spcPts val="150"/>
              </a:spcBef>
              <a:spcAft>
                <a:spcPts val="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5pPr>
            <a:lvl6pPr marR="0" lvl="5" algn="l" rtl="0">
              <a:lnSpc>
                <a:spcPct val="90000"/>
              </a:lnSpc>
              <a:spcBef>
                <a:spcPts val="150"/>
              </a:spcBef>
              <a:spcAft>
                <a:spcPts val="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6pPr>
            <a:lvl7pPr marR="0" lvl="6" algn="l" rtl="0">
              <a:lnSpc>
                <a:spcPct val="90000"/>
              </a:lnSpc>
              <a:spcBef>
                <a:spcPts val="150"/>
              </a:spcBef>
              <a:spcAft>
                <a:spcPts val="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7pPr>
            <a:lvl8pPr marR="0" lvl="7" algn="l" rtl="0">
              <a:lnSpc>
                <a:spcPct val="90000"/>
              </a:lnSpc>
              <a:spcBef>
                <a:spcPts val="150"/>
              </a:spcBef>
              <a:spcAft>
                <a:spcPts val="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8pPr>
            <a:lvl9pPr marR="0" lvl="8" algn="l" rtl="0">
              <a:lnSpc>
                <a:spcPct val="90000"/>
              </a:lnSpc>
              <a:spcBef>
                <a:spcPts val="150"/>
              </a:spcBef>
              <a:spcAft>
                <a:spcPts val="15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9pPr>
          </a:lstStyle>
          <a:p>
            <a:endParaRPr/>
          </a:p>
        </p:txBody>
      </p:sp>
      <p:sp>
        <p:nvSpPr>
          <p:cNvPr id="144" name="Google Shape;144;p22"/>
          <p:cNvSpPr txBox="1">
            <a:spLocks noGrp="1"/>
          </p:cNvSpPr>
          <p:nvPr>
            <p:ph type="body" idx="1"/>
          </p:nvPr>
        </p:nvSpPr>
        <p:spPr>
          <a:xfrm>
            <a:off x="144018" y="2619756"/>
            <a:ext cx="1594575" cy="1741800"/>
          </a:xfrm>
          <a:prstGeom prst="rect">
            <a:avLst/>
          </a:prstGeom>
          <a:noFill/>
          <a:ln>
            <a:noFill/>
          </a:ln>
        </p:spPr>
        <p:txBody>
          <a:bodyPr spcFirstLastPara="1" wrap="square" lIns="68575" tIns="34275" rIns="68575" bIns="34275" anchor="t" anchorCtr="0"/>
          <a:lstStyle>
            <a:lvl1pPr marL="342900" lvl="0" indent="-171450" algn="l" rtl="0">
              <a:lnSpc>
                <a:spcPct val="100000"/>
              </a:lnSpc>
              <a:spcBef>
                <a:spcPts val="675"/>
              </a:spcBef>
              <a:spcAft>
                <a:spcPts val="0"/>
              </a:spcAft>
              <a:buSzPts val="1100"/>
              <a:buNone/>
              <a:defRPr sz="825">
                <a:solidFill>
                  <a:srgbClr val="FFFFFF"/>
                </a:solidFill>
              </a:defRPr>
            </a:lvl1pPr>
            <a:lvl2pPr marL="685800" lvl="1" indent="-171450" algn="l" rtl="0">
              <a:lnSpc>
                <a:spcPct val="90000"/>
              </a:lnSpc>
              <a:spcBef>
                <a:spcPts val="150"/>
              </a:spcBef>
              <a:spcAft>
                <a:spcPts val="0"/>
              </a:spcAft>
              <a:buSzPts val="900"/>
              <a:buNone/>
              <a:defRPr sz="675"/>
            </a:lvl2pPr>
            <a:lvl3pPr marL="1028700" lvl="2" indent="-171450" algn="l" rtl="0">
              <a:lnSpc>
                <a:spcPct val="90000"/>
              </a:lnSpc>
              <a:spcBef>
                <a:spcPts val="150"/>
              </a:spcBef>
              <a:spcAft>
                <a:spcPts val="0"/>
              </a:spcAft>
              <a:buSzPts val="800"/>
              <a:buNone/>
              <a:defRPr sz="600"/>
            </a:lvl3pPr>
            <a:lvl4pPr marL="1371600" lvl="3" indent="-171450" algn="l" rtl="0">
              <a:lnSpc>
                <a:spcPct val="90000"/>
              </a:lnSpc>
              <a:spcBef>
                <a:spcPts val="150"/>
              </a:spcBef>
              <a:spcAft>
                <a:spcPts val="0"/>
              </a:spcAft>
              <a:buSzPts val="700"/>
              <a:buNone/>
              <a:defRPr sz="525"/>
            </a:lvl4pPr>
            <a:lvl5pPr marL="1714500" lvl="4" indent="-171450" algn="l" rtl="0">
              <a:lnSpc>
                <a:spcPct val="90000"/>
              </a:lnSpc>
              <a:spcBef>
                <a:spcPts val="150"/>
              </a:spcBef>
              <a:spcAft>
                <a:spcPts val="0"/>
              </a:spcAft>
              <a:buSzPts val="700"/>
              <a:buNone/>
              <a:defRPr sz="525"/>
            </a:lvl5pPr>
            <a:lvl6pPr marL="2057400" lvl="5" indent="-171450" algn="l" rtl="0">
              <a:lnSpc>
                <a:spcPct val="90000"/>
              </a:lnSpc>
              <a:spcBef>
                <a:spcPts val="150"/>
              </a:spcBef>
              <a:spcAft>
                <a:spcPts val="0"/>
              </a:spcAft>
              <a:buSzPts val="700"/>
              <a:buNone/>
              <a:defRPr sz="525"/>
            </a:lvl6pPr>
            <a:lvl7pPr marL="2400300" lvl="6" indent="-171450" algn="l" rtl="0">
              <a:lnSpc>
                <a:spcPct val="90000"/>
              </a:lnSpc>
              <a:spcBef>
                <a:spcPts val="150"/>
              </a:spcBef>
              <a:spcAft>
                <a:spcPts val="0"/>
              </a:spcAft>
              <a:buSzPts val="700"/>
              <a:buNone/>
              <a:defRPr sz="525"/>
            </a:lvl7pPr>
            <a:lvl8pPr marL="2743200" lvl="7" indent="-171450" algn="l" rtl="0">
              <a:lnSpc>
                <a:spcPct val="90000"/>
              </a:lnSpc>
              <a:spcBef>
                <a:spcPts val="150"/>
              </a:spcBef>
              <a:spcAft>
                <a:spcPts val="0"/>
              </a:spcAft>
              <a:buSzPts val="700"/>
              <a:buNone/>
              <a:defRPr sz="525"/>
            </a:lvl8pPr>
            <a:lvl9pPr marL="3086100" lvl="8" indent="-171450" algn="l" rtl="0">
              <a:lnSpc>
                <a:spcPct val="90000"/>
              </a:lnSpc>
              <a:spcBef>
                <a:spcPts val="150"/>
              </a:spcBef>
              <a:spcAft>
                <a:spcPts val="150"/>
              </a:spcAft>
              <a:buSzPts val="700"/>
              <a:buNone/>
              <a:defRPr sz="525"/>
            </a:lvl9pPr>
          </a:lstStyle>
          <a:p>
            <a:endParaRPr/>
          </a:p>
        </p:txBody>
      </p:sp>
      <p:sp>
        <p:nvSpPr>
          <p:cNvPr id="145" name="Google Shape;145;p22"/>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6" name="Google Shape;146;p22"/>
          <p:cNvSpPr txBox="1">
            <a:spLocks noGrp="1"/>
          </p:cNvSpPr>
          <p:nvPr>
            <p:ph type="ftr" idx="11"/>
          </p:nvPr>
        </p:nvSpPr>
        <p:spPr>
          <a:xfrm>
            <a:off x="1968245"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7" name="Google Shape;147;p22"/>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3.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p:nvPr/>
        </p:nvSpPr>
        <p:spPr>
          <a:xfrm>
            <a:off x="1" y="569214"/>
            <a:ext cx="1937025" cy="3998100"/>
          </a:xfrm>
          <a:prstGeom prst="rect">
            <a:avLst/>
          </a:prstGeom>
          <a:solidFill>
            <a:schemeClr val="accent1"/>
          </a:solidFill>
          <a:ln>
            <a:noFill/>
          </a:ln>
        </p:spPr>
        <p:txBody>
          <a:bodyPr spcFirstLastPara="1" wrap="square" lIns="51431" tIns="51431" rIns="51431" bIns="51431" anchor="ctr" anchorCtr="0">
            <a:noAutofit/>
          </a:bodyPr>
          <a:lstStyle/>
          <a:p>
            <a:pPr marL="0" lvl="0" indent="0" algn="l" rtl="0">
              <a:spcBef>
                <a:spcPts val="0"/>
              </a:spcBef>
              <a:spcAft>
                <a:spcPts val="0"/>
              </a:spcAft>
              <a:buNone/>
            </a:pPr>
            <a:endParaRPr sz="1050"/>
          </a:p>
        </p:txBody>
      </p:sp>
      <p:sp>
        <p:nvSpPr>
          <p:cNvPr id="83" name="Google Shape;83;p13"/>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FFFFFF"/>
              </a:buClr>
              <a:buSzPts val="2700"/>
              <a:buFont typeface="Corbel"/>
              <a:buNone/>
              <a:defRPr sz="2700" b="0" i="0" u="none" strike="noStrike" cap="none">
                <a:solidFill>
                  <a:srgbClr val="FFFFFF"/>
                </a:solidFill>
                <a:latin typeface="Corbel"/>
                <a:ea typeface="Corbel"/>
                <a:cs typeface="Corbel"/>
                <a:sym typeface="Corbe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4" name="Google Shape;84;p13"/>
          <p:cNvSpPr/>
          <p:nvPr/>
        </p:nvSpPr>
        <p:spPr>
          <a:xfrm>
            <a:off x="6646424" y="569214"/>
            <a:ext cx="216000" cy="3998100"/>
          </a:xfrm>
          <a:prstGeom prst="rect">
            <a:avLst/>
          </a:prstGeom>
          <a:solidFill>
            <a:srgbClr val="C8C8C8">
              <a:alpha val="49800"/>
            </a:srgbClr>
          </a:solidFill>
          <a:ln>
            <a:noFill/>
          </a:ln>
        </p:spPr>
        <p:txBody>
          <a:bodyPr spcFirstLastPara="1" wrap="square" lIns="51431" tIns="51431" rIns="51431" bIns="51431" anchor="ctr" anchorCtr="0">
            <a:noAutofit/>
          </a:bodyPr>
          <a:lstStyle/>
          <a:p>
            <a:pPr marL="0" lvl="0" indent="0" algn="l" rtl="0">
              <a:spcBef>
                <a:spcPts val="0"/>
              </a:spcBef>
              <a:spcAft>
                <a:spcPts val="0"/>
              </a:spcAft>
              <a:buNone/>
            </a:pPr>
            <a:endParaRPr sz="1050"/>
          </a:p>
        </p:txBody>
      </p:sp>
      <p:sp>
        <p:nvSpPr>
          <p:cNvPr id="85" name="Google Shape;85;p13"/>
          <p:cNvSpPr txBox="1">
            <a:spLocks noGrp="1"/>
          </p:cNvSpPr>
          <p:nvPr>
            <p:ph type="body" idx="1"/>
          </p:nvPr>
        </p:nvSpPr>
        <p:spPr>
          <a:xfrm>
            <a:off x="2176463" y="648081"/>
            <a:ext cx="4114800" cy="3840600"/>
          </a:xfrm>
          <a:prstGeom prst="rect">
            <a:avLst/>
          </a:prstGeom>
          <a:noFill/>
          <a:ln>
            <a:noFill/>
          </a:ln>
        </p:spPr>
        <p:txBody>
          <a:bodyPr spcFirstLastPara="1" wrap="square" lIns="68575" tIns="34275" rIns="68575" bIns="34275" anchor="ctr" anchorCtr="0"/>
          <a:lstStyle>
            <a:lvl1pPr marL="457200" marR="0" lvl="0" indent="-323850" algn="l" rtl="0">
              <a:lnSpc>
                <a:spcPct val="90000"/>
              </a:lnSpc>
              <a:spcBef>
                <a:spcPts val="90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1pPr>
            <a:lvl2pPr marL="914400" marR="0" lvl="1" indent="-317500" algn="l" rtl="0">
              <a:lnSpc>
                <a:spcPct val="90000"/>
              </a:lnSpc>
              <a:spcBef>
                <a:spcPts val="20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2pPr>
            <a:lvl3pPr marL="1371600" marR="0" lvl="2" indent="-304800" algn="l" rtl="0">
              <a:lnSpc>
                <a:spcPct val="90000"/>
              </a:lnSpc>
              <a:spcBef>
                <a:spcPts val="200"/>
              </a:spcBef>
              <a:spcAft>
                <a:spcPts val="0"/>
              </a:spcAft>
              <a:buClr>
                <a:schemeClr val="accent1"/>
              </a:buClr>
              <a:buSzPts val="1200"/>
              <a:buFont typeface="Noto Sans Symbols"/>
              <a:buChar char="⚫"/>
              <a:defRPr sz="1200" b="0" i="0" u="none" strike="noStrike" cap="none">
                <a:solidFill>
                  <a:srgbClr val="595959"/>
                </a:solidFill>
                <a:latin typeface="Corbel"/>
                <a:ea typeface="Corbel"/>
                <a:cs typeface="Corbel"/>
                <a:sym typeface="Corbel"/>
              </a:defRPr>
            </a:lvl3pPr>
            <a:lvl4pPr marL="1828800" marR="0" lvl="3"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4pPr>
            <a:lvl5pPr marL="2286000" marR="0" lvl="4"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5pPr>
            <a:lvl6pPr marL="2743200" marR="0" lvl="5"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6pPr>
            <a:lvl7pPr marL="3200400" marR="0" lvl="6"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7pPr>
            <a:lvl8pPr marL="3657600" marR="0" lvl="7"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8pPr>
            <a:lvl9pPr marL="4114800" marR="0" lvl="8" indent="-298450" algn="l" rtl="0">
              <a:lnSpc>
                <a:spcPct val="90000"/>
              </a:lnSpc>
              <a:spcBef>
                <a:spcPts val="200"/>
              </a:spcBef>
              <a:spcAft>
                <a:spcPts val="20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9pPr>
          </a:lstStyle>
          <a:p>
            <a:endParaRPr/>
          </a:p>
        </p:txBody>
      </p:sp>
      <p:sp>
        <p:nvSpPr>
          <p:cNvPr id="86" name="Google Shape;86;p13"/>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6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05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05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05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05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05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05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05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050" b="0" i="0" u="none" strike="noStrike" cap="none">
                <a:solidFill>
                  <a:schemeClr val="dk1"/>
                </a:solidFill>
                <a:latin typeface="Corbel"/>
                <a:ea typeface="Corbel"/>
                <a:cs typeface="Corbel"/>
                <a:sym typeface="Corbel"/>
              </a:defRPr>
            </a:lvl9pPr>
          </a:lstStyle>
          <a:p>
            <a:endParaRPr/>
          </a:p>
        </p:txBody>
      </p:sp>
      <p:sp>
        <p:nvSpPr>
          <p:cNvPr id="87" name="Google Shape;87;p13"/>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6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05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05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05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05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05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05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05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050" b="0" i="0" u="none" strike="noStrike" cap="none">
                <a:solidFill>
                  <a:schemeClr val="dk1"/>
                </a:solidFill>
                <a:latin typeface="Corbel"/>
                <a:ea typeface="Corbel"/>
                <a:cs typeface="Corbel"/>
                <a:sym typeface="Corbel"/>
              </a:defRPr>
            </a:lvl9pPr>
          </a:lstStyle>
          <a:p>
            <a:endParaRPr/>
          </a:p>
        </p:txBody>
      </p:sp>
      <p:sp>
        <p:nvSpPr>
          <p:cNvPr id="88" name="Google Shape;88;p13"/>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675" b="1" i="0" u="none" strike="noStrike" cap="none">
                <a:solidFill>
                  <a:schemeClr val="accent1"/>
                </a:solidFill>
                <a:latin typeface="Corbel"/>
                <a:ea typeface="Corbel"/>
                <a:cs typeface="Corbel"/>
                <a:sym typeface="Corbel"/>
              </a:defRPr>
            </a:lvl1pPr>
            <a:lvl2pPr marL="0" marR="0" lvl="1" indent="0" algn="r" rtl="0">
              <a:spcBef>
                <a:spcPts val="0"/>
              </a:spcBef>
              <a:buNone/>
              <a:defRPr sz="675" b="1" i="0" u="none" strike="noStrike" cap="none">
                <a:solidFill>
                  <a:schemeClr val="accent1"/>
                </a:solidFill>
                <a:latin typeface="Corbel"/>
                <a:ea typeface="Corbel"/>
                <a:cs typeface="Corbel"/>
                <a:sym typeface="Corbel"/>
              </a:defRPr>
            </a:lvl2pPr>
            <a:lvl3pPr marL="0" marR="0" lvl="2" indent="0" algn="r" rtl="0">
              <a:spcBef>
                <a:spcPts val="0"/>
              </a:spcBef>
              <a:buNone/>
              <a:defRPr sz="675" b="1" i="0" u="none" strike="noStrike" cap="none">
                <a:solidFill>
                  <a:schemeClr val="accent1"/>
                </a:solidFill>
                <a:latin typeface="Corbel"/>
                <a:ea typeface="Corbel"/>
                <a:cs typeface="Corbel"/>
                <a:sym typeface="Corbel"/>
              </a:defRPr>
            </a:lvl3pPr>
            <a:lvl4pPr marL="0" marR="0" lvl="3" indent="0" algn="r" rtl="0">
              <a:spcBef>
                <a:spcPts val="0"/>
              </a:spcBef>
              <a:buNone/>
              <a:defRPr sz="675" b="1" i="0" u="none" strike="noStrike" cap="none">
                <a:solidFill>
                  <a:schemeClr val="accent1"/>
                </a:solidFill>
                <a:latin typeface="Corbel"/>
                <a:ea typeface="Corbel"/>
                <a:cs typeface="Corbel"/>
                <a:sym typeface="Corbel"/>
              </a:defRPr>
            </a:lvl4pPr>
            <a:lvl5pPr marL="0" marR="0" lvl="4" indent="0" algn="r" rtl="0">
              <a:spcBef>
                <a:spcPts val="0"/>
              </a:spcBef>
              <a:buNone/>
              <a:defRPr sz="675" b="1" i="0" u="none" strike="noStrike" cap="none">
                <a:solidFill>
                  <a:schemeClr val="accent1"/>
                </a:solidFill>
                <a:latin typeface="Corbel"/>
                <a:ea typeface="Corbel"/>
                <a:cs typeface="Corbel"/>
                <a:sym typeface="Corbel"/>
              </a:defRPr>
            </a:lvl5pPr>
            <a:lvl6pPr marL="0" marR="0" lvl="5" indent="0" algn="r" rtl="0">
              <a:spcBef>
                <a:spcPts val="0"/>
              </a:spcBef>
              <a:buNone/>
              <a:defRPr sz="675" b="1" i="0" u="none" strike="noStrike" cap="none">
                <a:solidFill>
                  <a:schemeClr val="accent1"/>
                </a:solidFill>
                <a:latin typeface="Corbel"/>
                <a:ea typeface="Corbel"/>
                <a:cs typeface="Corbel"/>
                <a:sym typeface="Corbel"/>
              </a:defRPr>
            </a:lvl6pPr>
            <a:lvl7pPr marL="0" marR="0" lvl="6" indent="0" algn="r" rtl="0">
              <a:spcBef>
                <a:spcPts val="0"/>
              </a:spcBef>
              <a:buNone/>
              <a:defRPr sz="675" b="1" i="0" u="none" strike="noStrike" cap="none">
                <a:solidFill>
                  <a:schemeClr val="accent1"/>
                </a:solidFill>
                <a:latin typeface="Corbel"/>
                <a:ea typeface="Corbel"/>
                <a:cs typeface="Corbel"/>
                <a:sym typeface="Corbel"/>
              </a:defRPr>
            </a:lvl7pPr>
            <a:lvl8pPr marL="0" marR="0" lvl="7" indent="0" algn="r" rtl="0">
              <a:spcBef>
                <a:spcPts val="0"/>
              </a:spcBef>
              <a:buNone/>
              <a:defRPr sz="675" b="1" i="0" u="none" strike="noStrike" cap="none">
                <a:solidFill>
                  <a:schemeClr val="accent1"/>
                </a:solidFill>
                <a:latin typeface="Corbel"/>
                <a:ea typeface="Corbel"/>
                <a:cs typeface="Corbel"/>
                <a:sym typeface="Corbel"/>
              </a:defRPr>
            </a:lvl8pPr>
            <a:lvl9pPr marL="0" marR="0" lvl="8" indent="0" algn="r" rtl="0">
              <a:spcBef>
                <a:spcPts val="0"/>
              </a:spcBef>
              <a:buNone/>
              <a:defRPr sz="675" b="1" i="0" u="none" strike="noStrike" cap="none">
                <a:solidFill>
                  <a:schemeClr val="accent1"/>
                </a:solidFill>
                <a:latin typeface="Corbel"/>
                <a:ea typeface="Corbel"/>
                <a:cs typeface="Corbel"/>
                <a:sym typeface="Corbe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 y="0"/>
            <a:ext cx="6864350" cy="5143500"/>
            <a:chOff x="0" y="0"/>
            <a:chExt cx="9152467" cy="6858000"/>
          </a:xfrm>
        </p:grpSpPr>
        <p:pic>
          <p:nvPicPr>
            <p:cNvPr id="8" name="Picture 7" descr="S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882649" y="686503"/>
            <a:ext cx="5099051"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2649" y="1867602"/>
            <a:ext cx="5099052" cy="2583748"/>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67503" y="4470400"/>
            <a:ext cx="861212"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882649" y="4470400"/>
            <a:ext cx="3828500"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5685068" y="4470400"/>
            <a:ext cx="29663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117189392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Lst>
  <p:hf sldNum="0" hdr="0" ftr="0" dt="0"/>
  <p:txStyles>
    <p:titleStyle>
      <a:lvl1pPr algn="ctr" defTabSz="342900" rtl="0" eaLnBrk="1" latinLnBrk="0" hangingPunct="1">
        <a:spcBef>
          <a:spcPct val="0"/>
        </a:spcBef>
        <a:buNone/>
        <a:defRPr sz="3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1334891" y="1441682"/>
            <a:ext cx="4418487" cy="1161772"/>
          </a:xfrm>
          <a:prstGeom prst="rect">
            <a:avLst/>
          </a:prstGeom>
        </p:spPr>
        <p:txBody>
          <a:bodyPr spcFirstLastPara="1" wrap="square" lIns="68569" tIns="68569" rIns="68569" bIns="68569" anchor="b" anchorCtr="0">
            <a:noAutofit/>
          </a:bodyPr>
          <a:lstStyle/>
          <a:p>
            <a:r>
              <a:rPr lang="en" sz="2800" b="1" dirty="0"/>
              <a:t>X Education - Lead Scoring Case Study</a:t>
            </a:r>
            <a:endParaRPr sz="2800" b="1" dirty="0"/>
          </a:p>
        </p:txBody>
      </p:sp>
      <p:sp>
        <p:nvSpPr>
          <p:cNvPr id="165" name="Google Shape;165;p25"/>
          <p:cNvSpPr txBox="1">
            <a:spLocks noGrp="1"/>
          </p:cNvSpPr>
          <p:nvPr>
            <p:ph type="subTitle" idx="1"/>
          </p:nvPr>
        </p:nvSpPr>
        <p:spPr>
          <a:xfrm>
            <a:off x="1189721" y="2679872"/>
            <a:ext cx="4478557" cy="570586"/>
          </a:xfrm>
          <a:prstGeom prst="rect">
            <a:avLst/>
          </a:prstGeom>
        </p:spPr>
        <p:txBody>
          <a:bodyPr spcFirstLastPara="1" wrap="square" lIns="68569" tIns="68569" rIns="68569" bIns="68569" anchor="t" anchorCtr="0">
            <a:noAutofit/>
          </a:bodyPr>
          <a:lstStyle/>
          <a:p>
            <a:r>
              <a:rPr lang="en-IN" sz="1100" dirty="0">
                <a:latin typeface="Verdana" panose="020B0604030504040204" pitchFamily="34" charset="0"/>
                <a:ea typeface="Verdana" panose="020B0604030504040204" pitchFamily="34" charset="0"/>
                <a:cs typeface="Verdana"/>
                <a:sym typeface="Verdana"/>
              </a:rPr>
              <a:t>Increasing </a:t>
            </a:r>
            <a:r>
              <a:rPr lang="en-US" sz="1100" dirty="0">
                <a:solidFill>
                  <a:sysClr val="windowText" lastClr="000000"/>
                </a:solidFill>
                <a:latin typeface="Verdana" panose="020B0604030504040204" pitchFamily="34" charset="0"/>
                <a:ea typeface="Verdana" panose="020B0604030504040204" pitchFamily="34" charset="0"/>
                <a:cs typeface="Verdana"/>
                <a:sym typeface="Verdana"/>
              </a:rPr>
              <a:t>lead conversion rate for X education </a:t>
            </a:r>
            <a:endParaRPr sz="1100" dirty="0">
              <a:latin typeface="Verdana" panose="020B0604030504040204" pitchFamily="34" charset="0"/>
              <a:ea typeface="Verdana" panose="020B0604030504040204" pitchFamily="34" charset="0"/>
              <a:cs typeface="Verdana"/>
              <a:sym typeface="Verdana"/>
            </a:endParaRPr>
          </a:p>
        </p:txBody>
      </p:sp>
      <p:sp>
        <p:nvSpPr>
          <p:cNvPr id="166" name="Google Shape;166;p25"/>
          <p:cNvSpPr txBox="1"/>
          <p:nvPr/>
        </p:nvSpPr>
        <p:spPr>
          <a:xfrm>
            <a:off x="2316556" y="3119058"/>
            <a:ext cx="2234481" cy="629100"/>
          </a:xfrm>
          <a:prstGeom prst="rect">
            <a:avLst/>
          </a:prstGeom>
          <a:noFill/>
          <a:ln>
            <a:noFill/>
          </a:ln>
        </p:spPr>
        <p:txBody>
          <a:bodyPr spcFirstLastPara="1" wrap="square" lIns="68569" tIns="68569" rIns="68569" bIns="68569" anchor="t" anchorCtr="0">
            <a:noAutofit/>
          </a:bodyPr>
          <a:lstStyle/>
          <a:p>
            <a:r>
              <a:rPr lang="en-US" sz="1050" b="1" dirty="0" smtClean="0">
                <a:solidFill>
                  <a:schemeClr val="tx1"/>
                </a:solidFill>
                <a:latin typeface="Roboto"/>
                <a:ea typeface="Roboto"/>
                <a:sym typeface="Roboto"/>
              </a:rPr>
              <a:t>By Sougata </a:t>
            </a:r>
            <a:r>
              <a:rPr lang="en-US" sz="1050" b="1" dirty="0" err="1" smtClean="0">
                <a:solidFill>
                  <a:schemeClr val="tx1"/>
                </a:solidFill>
                <a:latin typeface="Roboto"/>
                <a:ea typeface="Roboto"/>
                <a:sym typeface="Roboto"/>
              </a:rPr>
              <a:t>Saha</a:t>
            </a:r>
            <a:endParaRPr sz="1050" b="1" dirty="0">
              <a:solidFill>
                <a:schemeClr val="tx1"/>
              </a:solidFill>
              <a:latin typeface="Roboto"/>
              <a:ea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39"/>
          <p:cNvSpPr txBox="1"/>
          <p:nvPr/>
        </p:nvSpPr>
        <p:spPr>
          <a:xfrm>
            <a:off x="677250" y="4034138"/>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US" sz="1100" b="1" dirty="0">
                <a:latin typeface="Roboto"/>
                <a:ea typeface="Roboto"/>
                <a:cs typeface="Roboto"/>
                <a:sym typeface="Roboto"/>
              </a:rPr>
              <a:t>Variation in categorical column (A free copy of Mastering The Interview and Do not email) for those who Converted and those who didn't.</a:t>
            </a:r>
          </a:p>
        </p:txBody>
      </p:sp>
      <p:pic>
        <p:nvPicPr>
          <p:cNvPr id="2" name="Picture 1">
            <a:extLst>
              <a:ext uri="{FF2B5EF4-FFF2-40B4-BE49-F238E27FC236}">
                <a16:creationId xmlns:a16="http://schemas.microsoft.com/office/drawing/2014/main" xmlns="" id="{93E3330E-85DA-4DC4-ABCA-6BF5480DEAC0}"/>
              </a:ext>
            </a:extLst>
          </p:cNvPr>
          <p:cNvPicPr>
            <a:picLocks noChangeAspect="1"/>
          </p:cNvPicPr>
          <p:nvPr/>
        </p:nvPicPr>
        <p:blipFill>
          <a:blip r:embed="rId3"/>
          <a:stretch>
            <a:fillRect/>
          </a:stretch>
        </p:blipFill>
        <p:spPr>
          <a:xfrm>
            <a:off x="1595194" y="467212"/>
            <a:ext cx="3497413" cy="34566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2"/>
          <p:cNvPicPr preferRelativeResize="0"/>
          <p:nvPr/>
        </p:nvPicPr>
        <p:blipFill>
          <a:blip r:embed="rId3">
            <a:alphaModFix/>
          </a:blip>
          <a:stretch>
            <a:fillRect/>
          </a:stretch>
        </p:blipFill>
        <p:spPr>
          <a:xfrm>
            <a:off x="735024" y="864029"/>
            <a:ext cx="5086350" cy="2614613"/>
          </a:xfrm>
          <a:prstGeom prst="rect">
            <a:avLst/>
          </a:prstGeom>
          <a:noFill/>
          <a:ln>
            <a:noFill/>
          </a:ln>
        </p:spPr>
      </p:pic>
      <p:sp>
        <p:nvSpPr>
          <p:cNvPr id="352" name="Google Shape;352;p42"/>
          <p:cNvSpPr txBox="1"/>
          <p:nvPr/>
        </p:nvSpPr>
        <p:spPr>
          <a:xfrm>
            <a:off x="677250" y="3858413"/>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a:latin typeface="Roboto"/>
                <a:ea typeface="Roboto"/>
                <a:cs typeface="Roboto"/>
                <a:sym typeface="Roboto"/>
              </a:rPr>
              <a:t>EDA plots depicting variation in categorical column (Lead Source) for those who Converted and those who didn't.</a:t>
            </a:r>
            <a:endParaRPr sz="1350" b="1">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3"/>
          <p:cNvPicPr preferRelativeResize="0"/>
          <p:nvPr/>
        </p:nvPicPr>
        <p:blipFill>
          <a:blip r:embed="rId3">
            <a:alphaModFix/>
          </a:blip>
          <a:stretch>
            <a:fillRect/>
          </a:stretch>
        </p:blipFill>
        <p:spPr>
          <a:xfrm>
            <a:off x="677250" y="850680"/>
            <a:ext cx="5086350" cy="2614613"/>
          </a:xfrm>
          <a:prstGeom prst="rect">
            <a:avLst/>
          </a:prstGeom>
          <a:noFill/>
          <a:ln>
            <a:noFill/>
          </a:ln>
        </p:spPr>
      </p:pic>
      <p:sp>
        <p:nvSpPr>
          <p:cNvPr id="358" name="Google Shape;358;p43"/>
          <p:cNvSpPr txBox="1"/>
          <p:nvPr/>
        </p:nvSpPr>
        <p:spPr>
          <a:xfrm>
            <a:off x="677250" y="3858413"/>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a:latin typeface="Roboto"/>
                <a:ea typeface="Roboto"/>
                <a:cs typeface="Roboto"/>
                <a:sym typeface="Roboto"/>
              </a:rPr>
              <a:t>EDA plots depicting variation in categorical column (Last Notable Activity) for those who Converted and those who didn't.</a:t>
            </a:r>
            <a:endParaRPr sz="1350"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4"/>
          <p:cNvSpPr txBox="1"/>
          <p:nvPr/>
        </p:nvSpPr>
        <p:spPr>
          <a:xfrm>
            <a:off x="1689470" y="3746146"/>
            <a:ext cx="3614850" cy="54000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dirty="0">
                <a:latin typeface="Roboto"/>
                <a:ea typeface="Roboto"/>
                <a:cs typeface="Roboto"/>
                <a:sym typeface="Roboto"/>
              </a:rPr>
              <a:t>EDA plots depicting correlation (Heat Map) of all selected numerical columns.</a:t>
            </a:r>
            <a:endParaRPr sz="1350" b="1" dirty="0">
              <a:latin typeface="Roboto"/>
              <a:ea typeface="Roboto"/>
              <a:cs typeface="Roboto"/>
              <a:sym typeface="Roboto"/>
            </a:endParaRPr>
          </a:p>
        </p:txBody>
      </p:sp>
      <p:pic>
        <p:nvPicPr>
          <p:cNvPr id="2" name="Picture 1">
            <a:extLst>
              <a:ext uri="{FF2B5EF4-FFF2-40B4-BE49-F238E27FC236}">
                <a16:creationId xmlns:a16="http://schemas.microsoft.com/office/drawing/2014/main" xmlns="" id="{913EDF68-0BB0-4DAD-B176-742F6DBFD21C}"/>
              </a:ext>
            </a:extLst>
          </p:cNvPr>
          <p:cNvPicPr>
            <a:picLocks noChangeAspect="1"/>
          </p:cNvPicPr>
          <p:nvPr/>
        </p:nvPicPr>
        <p:blipFill>
          <a:blip r:embed="rId3"/>
          <a:stretch>
            <a:fillRect/>
          </a:stretch>
        </p:blipFill>
        <p:spPr>
          <a:xfrm>
            <a:off x="870316" y="480560"/>
            <a:ext cx="5236808" cy="31134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Google Shape;370;p45"/>
          <p:cNvSpPr txBox="1"/>
          <p:nvPr/>
        </p:nvSpPr>
        <p:spPr>
          <a:xfrm>
            <a:off x="0" y="4599307"/>
            <a:ext cx="6858000" cy="439703"/>
          </a:xfrm>
          <a:prstGeom prst="rect">
            <a:avLst/>
          </a:prstGeom>
          <a:solidFill>
            <a:srgbClr val="0D1117"/>
          </a:solid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900" b="1" dirty="0">
                <a:solidFill>
                  <a:schemeClr val="bg1"/>
                </a:solidFill>
                <a:latin typeface="Roboto"/>
                <a:ea typeface="Roboto"/>
                <a:cs typeface="Roboto"/>
                <a:sym typeface="Roboto"/>
              </a:rPr>
              <a:t>EDA plots depicting correlation (Heat Map) of all selected columns (numerical columns and dummy columns).</a:t>
            </a:r>
            <a:endParaRPr sz="900" b="1" dirty="0">
              <a:solidFill>
                <a:schemeClr val="bg1"/>
              </a:solidFill>
              <a:latin typeface="Roboto"/>
              <a:ea typeface="Roboto"/>
              <a:cs typeface="Roboto"/>
              <a:sym typeface="Roboto"/>
            </a:endParaRPr>
          </a:p>
        </p:txBody>
      </p:sp>
      <p:pic>
        <p:nvPicPr>
          <p:cNvPr id="2" name="Picture 1">
            <a:extLst>
              <a:ext uri="{FF2B5EF4-FFF2-40B4-BE49-F238E27FC236}">
                <a16:creationId xmlns:a16="http://schemas.microsoft.com/office/drawing/2014/main" xmlns="" id="{A15FE36B-8FAE-4CEF-8D0F-B5AA96B54288}"/>
              </a:ext>
            </a:extLst>
          </p:cNvPr>
          <p:cNvPicPr>
            <a:picLocks noChangeAspect="1"/>
          </p:cNvPicPr>
          <p:nvPr/>
        </p:nvPicPr>
        <p:blipFill>
          <a:blip r:embed="rId3"/>
          <a:stretch>
            <a:fillRect/>
          </a:stretch>
        </p:blipFill>
        <p:spPr>
          <a:xfrm>
            <a:off x="0" y="0"/>
            <a:ext cx="6858000" cy="459930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8" name="Google Shape;378;p46"/>
          <p:cNvSpPr txBox="1"/>
          <p:nvPr/>
        </p:nvSpPr>
        <p:spPr>
          <a:xfrm>
            <a:off x="597694" y="3236513"/>
            <a:ext cx="2706160" cy="1149525"/>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050" b="1" dirty="0">
                <a:latin typeface="Roboto"/>
                <a:ea typeface="Roboto"/>
                <a:cs typeface="Roboto"/>
                <a:sym typeface="Roboto"/>
              </a:rPr>
              <a:t>Linear Regression Final Model Parameters</a:t>
            </a:r>
            <a:endParaRPr sz="1050" b="1" dirty="0">
              <a:latin typeface="Roboto"/>
              <a:ea typeface="Roboto"/>
              <a:cs typeface="Roboto"/>
              <a:sym typeface="Roboto"/>
            </a:endParaRPr>
          </a:p>
          <a:p>
            <a:pPr algn="ctr"/>
            <a:r>
              <a:rPr lang="en" sz="1050" b="1" dirty="0">
                <a:latin typeface="Roboto"/>
                <a:ea typeface="Roboto"/>
                <a:cs typeface="Roboto"/>
                <a:sym typeface="Roboto"/>
              </a:rPr>
              <a:t>Area under ROC = 0.84</a:t>
            </a:r>
            <a:endParaRPr sz="1050" b="1" dirty="0">
              <a:latin typeface="Roboto"/>
              <a:ea typeface="Roboto"/>
              <a:cs typeface="Roboto"/>
              <a:sym typeface="Roboto"/>
            </a:endParaRPr>
          </a:p>
          <a:p>
            <a:pPr algn="ctr"/>
            <a:r>
              <a:rPr lang="en" sz="1050" b="1" dirty="0">
                <a:latin typeface="Roboto"/>
                <a:ea typeface="Roboto"/>
                <a:cs typeface="Roboto"/>
                <a:sym typeface="Roboto"/>
              </a:rPr>
              <a:t>Intermediate cut-off = 0.35</a:t>
            </a:r>
            <a:endParaRPr sz="1050" b="1" dirty="0">
              <a:latin typeface="Roboto"/>
              <a:ea typeface="Roboto"/>
              <a:cs typeface="Roboto"/>
              <a:sym typeface="Roboto"/>
            </a:endParaRPr>
          </a:p>
          <a:p>
            <a:pPr algn="ctr"/>
            <a:r>
              <a:rPr lang="en" sz="1050" b="1" dirty="0">
                <a:latin typeface="Roboto"/>
                <a:ea typeface="Roboto"/>
                <a:cs typeface="Roboto"/>
                <a:sym typeface="Roboto"/>
              </a:rPr>
              <a:t>Final cut-off = 0.42</a:t>
            </a:r>
            <a:endParaRPr sz="1050" b="1" dirty="0">
              <a:latin typeface="Roboto"/>
              <a:ea typeface="Roboto"/>
              <a:cs typeface="Roboto"/>
              <a:sym typeface="Roboto"/>
            </a:endParaRPr>
          </a:p>
        </p:txBody>
      </p:sp>
      <p:pic>
        <p:nvPicPr>
          <p:cNvPr id="2" name="Picture 1">
            <a:extLst>
              <a:ext uri="{FF2B5EF4-FFF2-40B4-BE49-F238E27FC236}">
                <a16:creationId xmlns:a16="http://schemas.microsoft.com/office/drawing/2014/main" xmlns="" id="{7C206733-DA95-4CA0-A927-56665D7FBAB2}"/>
              </a:ext>
            </a:extLst>
          </p:cNvPr>
          <p:cNvPicPr>
            <a:picLocks noChangeAspect="1"/>
          </p:cNvPicPr>
          <p:nvPr/>
        </p:nvPicPr>
        <p:blipFill>
          <a:blip r:embed="rId3"/>
          <a:stretch>
            <a:fillRect/>
          </a:stretch>
        </p:blipFill>
        <p:spPr>
          <a:xfrm>
            <a:off x="540404" y="838051"/>
            <a:ext cx="2934328" cy="1542064"/>
          </a:xfrm>
          <a:prstGeom prst="rect">
            <a:avLst/>
          </a:prstGeom>
        </p:spPr>
      </p:pic>
      <p:pic>
        <p:nvPicPr>
          <p:cNvPr id="3" name="Picture 2">
            <a:extLst>
              <a:ext uri="{FF2B5EF4-FFF2-40B4-BE49-F238E27FC236}">
                <a16:creationId xmlns:a16="http://schemas.microsoft.com/office/drawing/2014/main" xmlns="" id="{A37651FC-5060-4A98-93B2-D9E3F21753B6}"/>
              </a:ext>
            </a:extLst>
          </p:cNvPr>
          <p:cNvPicPr>
            <a:picLocks noChangeAspect="1"/>
          </p:cNvPicPr>
          <p:nvPr/>
        </p:nvPicPr>
        <p:blipFill>
          <a:blip r:embed="rId4"/>
          <a:stretch>
            <a:fillRect/>
          </a:stretch>
        </p:blipFill>
        <p:spPr>
          <a:xfrm>
            <a:off x="3738936" y="838082"/>
            <a:ext cx="2254721" cy="1542299"/>
          </a:xfrm>
          <a:prstGeom prst="rect">
            <a:avLst/>
          </a:prstGeom>
        </p:spPr>
      </p:pic>
      <p:pic>
        <p:nvPicPr>
          <p:cNvPr id="4" name="Picture 3">
            <a:extLst>
              <a:ext uri="{FF2B5EF4-FFF2-40B4-BE49-F238E27FC236}">
                <a16:creationId xmlns:a16="http://schemas.microsoft.com/office/drawing/2014/main" xmlns="" id="{1DE7495D-CF12-4E44-97DA-6296A8465279}"/>
              </a:ext>
            </a:extLst>
          </p:cNvPr>
          <p:cNvPicPr>
            <a:picLocks noChangeAspect="1"/>
          </p:cNvPicPr>
          <p:nvPr/>
        </p:nvPicPr>
        <p:blipFill>
          <a:blip r:embed="rId5"/>
          <a:stretch>
            <a:fillRect/>
          </a:stretch>
        </p:blipFill>
        <p:spPr>
          <a:xfrm>
            <a:off x="3789397" y="2843739"/>
            <a:ext cx="2204259" cy="15422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448575" y="2257198"/>
            <a:ext cx="6166575" cy="629100"/>
          </a:xfrm>
          <a:prstGeom prst="rect">
            <a:avLst/>
          </a:prstGeom>
        </p:spPr>
        <p:txBody>
          <a:bodyPr spcFirstLastPara="1" wrap="square" lIns="68569" tIns="68569" rIns="68569" bIns="68569" anchor="ctr" anchorCtr="0">
            <a:noAutofit/>
          </a:bodyPr>
          <a:lstStyle/>
          <a:p>
            <a:r>
              <a:rPr lang="en" b="1" dirty="0">
                <a:solidFill>
                  <a:schemeClr val="tx1"/>
                </a:solidFill>
              </a:rPr>
              <a:t>Inference / Conclusion</a:t>
            </a:r>
            <a:endParaRPr b="1"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xfrm>
            <a:off x="268064" y="1546313"/>
            <a:ext cx="3033900" cy="1173375"/>
          </a:xfrm>
          <a:prstGeom prst="rect">
            <a:avLst/>
          </a:prstGeom>
        </p:spPr>
        <p:txBody>
          <a:bodyPr spcFirstLastPara="1" wrap="square" lIns="68569" tIns="68569" rIns="68569" bIns="68569" anchor="b" anchorCtr="0">
            <a:noAutofit/>
          </a:bodyPr>
          <a:lstStyle/>
          <a:p>
            <a:r>
              <a:rPr lang="en" dirty="0"/>
              <a:t>Model Analysis</a:t>
            </a:r>
            <a:endParaRPr dirty="0"/>
          </a:p>
        </p:txBody>
      </p:sp>
      <p:sp>
        <p:nvSpPr>
          <p:cNvPr id="395" name="Google Shape;395;p49"/>
          <p:cNvSpPr txBox="1">
            <a:spLocks noGrp="1"/>
          </p:cNvSpPr>
          <p:nvPr>
            <p:ph type="subTitle" idx="1"/>
          </p:nvPr>
        </p:nvSpPr>
        <p:spPr>
          <a:xfrm>
            <a:off x="199125" y="2719688"/>
            <a:ext cx="3033900" cy="951975"/>
          </a:xfrm>
          <a:prstGeom prst="rect">
            <a:avLst/>
          </a:prstGeom>
        </p:spPr>
        <p:txBody>
          <a:bodyPr spcFirstLastPara="1" wrap="square" lIns="68569" tIns="68569" rIns="68569" bIns="68569" anchor="t" anchorCtr="0">
            <a:noAutofit/>
          </a:bodyPr>
          <a:lstStyle/>
          <a:p>
            <a:pPr marL="0" indent="0"/>
            <a:r>
              <a:rPr lang="en" dirty="0"/>
              <a:t>Performance of our Final Model</a:t>
            </a:r>
            <a:endParaRPr dirty="0"/>
          </a:p>
        </p:txBody>
      </p:sp>
      <p:sp>
        <p:nvSpPr>
          <p:cNvPr id="396" name="Google Shape;396;p49"/>
          <p:cNvSpPr txBox="1">
            <a:spLocks noGrp="1"/>
          </p:cNvSpPr>
          <p:nvPr>
            <p:ph type="body" idx="2"/>
          </p:nvPr>
        </p:nvSpPr>
        <p:spPr>
          <a:xfrm>
            <a:off x="3370902" y="1186087"/>
            <a:ext cx="2877750" cy="2771325"/>
          </a:xfrm>
          <a:prstGeom prst="rect">
            <a:avLst/>
          </a:prstGeom>
        </p:spPr>
        <p:txBody>
          <a:bodyPr spcFirstLastPara="1" wrap="square" lIns="68569" tIns="68569" rIns="68569" bIns="68569" anchor="ctr" anchorCtr="0">
            <a:noAutofit/>
          </a:bodyPr>
          <a:lstStyle/>
          <a:p>
            <a:pPr marL="0" indent="0">
              <a:buNone/>
            </a:pPr>
            <a:r>
              <a:rPr lang="en" sz="1200" dirty="0">
                <a:solidFill>
                  <a:schemeClr val="tx1"/>
                </a:solidFill>
              </a:rPr>
              <a:t>Overall accuracy on Test set: 0.76</a:t>
            </a:r>
            <a:br>
              <a:rPr lang="en" sz="1200" dirty="0">
                <a:solidFill>
                  <a:schemeClr val="tx1"/>
                </a:solidFill>
              </a:rPr>
            </a:br>
            <a:endParaRPr sz="1200" dirty="0">
              <a:solidFill>
                <a:schemeClr val="tx1"/>
              </a:solidFill>
            </a:endParaRPr>
          </a:p>
          <a:p>
            <a:pPr marL="0" indent="0">
              <a:spcBef>
                <a:spcPts val="1200"/>
              </a:spcBef>
              <a:buNone/>
            </a:pPr>
            <a:r>
              <a:rPr lang="en" sz="1200" dirty="0">
                <a:solidFill>
                  <a:schemeClr val="tx1"/>
                </a:solidFill>
              </a:rPr>
              <a:t>Sensitivity of our logistic regression model: 0.73</a:t>
            </a:r>
            <a:br>
              <a:rPr lang="en" sz="1200" dirty="0">
                <a:solidFill>
                  <a:schemeClr val="tx1"/>
                </a:solidFill>
              </a:rPr>
            </a:br>
            <a:endParaRPr sz="1200" dirty="0">
              <a:solidFill>
                <a:schemeClr val="tx1"/>
              </a:solidFill>
            </a:endParaRPr>
          </a:p>
          <a:p>
            <a:pPr marL="0" indent="0">
              <a:spcBef>
                <a:spcPts val="1200"/>
              </a:spcBef>
              <a:spcAft>
                <a:spcPts val="1200"/>
              </a:spcAft>
              <a:buNone/>
            </a:pPr>
            <a:r>
              <a:rPr lang="en" sz="1200" dirty="0">
                <a:solidFill>
                  <a:schemeClr val="tx1"/>
                </a:solidFill>
              </a:rPr>
              <a:t>Specificity of our logistic regression model: 0.81</a:t>
            </a:r>
            <a:endParaRPr sz="12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5AFBE2-4965-48B6-85C3-4E81A0F7F6A7}"/>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xmlns="" id="{2C16F256-50E1-4B1A-89CD-4B846A2CA7DC}"/>
              </a:ext>
            </a:extLst>
          </p:cNvPr>
          <p:cNvSpPr>
            <a:spLocks noGrp="1"/>
          </p:cNvSpPr>
          <p:nvPr>
            <p:ph type="subTitle" idx="1"/>
          </p:nvPr>
        </p:nvSpPr>
        <p:spPr/>
        <p:txBody>
          <a:bodyPr/>
          <a:lstStyle/>
          <a:p>
            <a:endParaRPr lang="en-IN"/>
          </a:p>
        </p:txBody>
      </p:sp>
      <p:sp>
        <p:nvSpPr>
          <p:cNvPr id="4" name="Text Placeholder 3">
            <a:extLst>
              <a:ext uri="{FF2B5EF4-FFF2-40B4-BE49-F238E27FC236}">
                <a16:creationId xmlns:a16="http://schemas.microsoft.com/office/drawing/2014/main" xmlns="" id="{7EAD0F6B-C953-4598-8884-0E23E2D90AB8}"/>
              </a:ext>
            </a:extLst>
          </p:cNvPr>
          <p:cNvSpPr>
            <a:spLocks noGrp="1"/>
          </p:cNvSpPr>
          <p:nvPr>
            <p:ph type="body" idx="2"/>
          </p:nvPr>
        </p:nvSpPr>
        <p:spPr/>
        <p:txBody>
          <a:bodyPr/>
          <a:lstStyle/>
          <a:p>
            <a:endParaRPr lang="en-IN"/>
          </a:p>
        </p:txBody>
      </p:sp>
      <p:sp>
        <p:nvSpPr>
          <p:cNvPr id="6" name="Google Shape;370;p45">
            <a:extLst>
              <a:ext uri="{FF2B5EF4-FFF2-40B4-BE49-F238E27FC236}">
                <a16:creationId xmlns:a16="http://schemas.microsoft.com/office/drawing/2014/main" xmlns="" id="{C8C7F42C-85D5-4AEC-9A2B-10B31DBB4507}"/>
              </a:ext>
            </a:extLst>
          </p:cNvPr>
          <p:cNvSpPr txBox="1"/>
          <p:nvPr/>
        </p:nvSpPr>
        <p:spPr>
          <a:xfrm>
            <a:off x="0" y="4502104"/>
            <a:ext cx="6858000" cy="641396"/>
          </a:xfrm>
          <a:prstGeom prst="rect">
            <a:avLst/>
          </a:prstGeom>
          <a:solidFill>
            <a:srgbClr val="0D1117"/>
          </a:solid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IN" sz="900" b="1" dirty="0">
                <a:solidFill>
                  <a:schemeClr val="bg1"/>
                </a:solidFill>
                <a:latin typeface="Roboto"/>
                <a:ea typeface="Roboto"/>
                <a:cs typeface="Roboto"/>
                <a:sym typeface="Roboto"/>
              </a:rPr>
              <a:t>Correlation Between Model selected indicators</a:t>
            </a:r>
            <a:endParaRPr sz="900" b="1" dirty="0">
              <a:solidFill>
                <a:schemeClr val="bg1"/>
              </a:solidFill>
              <a:latin typeface="Roboto"/>
              <a:ea typeface="Roboto"/>
              <a:cs typeface="Roboto"/>
              <a:sym typeface="Roboto"/>
            </a:endParaRPr>
          </a:p>
        </p:txBody>
      </p:sp>
      <p:pic>
        <p:nvPicPr>
          <p:cNvPr id="7" name="Picture 6">
            <a:extLst>
              <a:ext uri="{FF2B5EF4-FFF2-40B4-BE49-F238E27FC236}">
                <a16:creationId xmlns:a16="http://schemas.microsoft.com/office/drawing/2014/main" xmlns="" id="{59D1657A-2921-4082-8C2D-DA1A46492D39}"/>
              </a:ext>
            </a:extLst>
          </p:cNvPr>
          <p:cNvPicPr>
            <a:picLocks noChangeAspect="1"/>
          </p:cNvPicPr>
          <p:nvPr/>
        </p:nvPicPr>
        <p:blipFill>
          <a:blip r:embed="rId2"/>
          <a:stretch>
            <a:fillRect/>
          </a:stretch>
        </p:blipFill>
        <p:spPr>
          <a:xfrm>
            <a:off x="0" y="0"/>
            <a:ext cx="6858000" cy="4502104"/>
          </a:xfrm>
          <a:prstGeom prst="rect">
            <a:avLst/>
          </a:prstGeom>
        </p:spPr>
      </p:pic>
    </p:spTree>
    <p:extLst>
      <p:ext uri="{BB962C8B-B14F-4D97-AF65-F5344CB8AC3E}">
        <p14:creationId xmlns:p14="http://schemas.microsoft.com/office/powerpoint/2010/main" val="3822100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C2EBF99-6511-4EFB-8A98-7DA564E40D37}"/>
              </a:ext>
            </a:extLst>
          </p:cNvPr>
          <p:cNvPicPr>
            <a:picLocks noChangeAspect="1"/>
          </p:cNvPicPr>
          <p:nvPr/>
        </p:nvPicPr>
        <p:blipFill>
          <a:blip r:embed="rId2"/>
          <a:stretch>
            <a:fillRect/>
          </a:stretch>
        </p:blipFill>
        <p:spPr>
          <a:xfrm>
            <a:off x="0" y="0"/>
            <a:ext cx="6858000" cy="4439093"/>
          </a:xfrm>
          <a:prstGeom prst="rect">
            <a:avLst/>
          </a:prstGeom>
        </p:spPr>
      </p:pic>
      <p:sp>
        <p:nvSpPr>
          <p:cNvPr id="6" name="Google Shape;370;p45">
            <a:extLst>
              <a:ext uri="{FF2B5EF4-FFF2-40B4-BE49-F238E27FC236}">
                <a16:creationId xmlns:a16="http://schemas.microsoft.com/office/drawing/2014/main" xmlns="" id="{4BDE9405-FAAE-480F-852D-7318F4DD29B2}"/>
              </a:ext>
            </a:extLst>
          </p:cNvPr>
          <p:cNvSpPr txBox="1"/>
          <p:nvPr/>
        </p:nvSpPr>
        <p:spPr>
          <a:xfrm>
            <a:off x="0" y="4518604"/>
            <a:ext cx="6858000" cy="618223"/>
          </a:xfrm>
          <a:prstGeom prst="rect">
            <a:avLst/>
          </a:prstGeom>
          <a:solidFill>
            <a:srgbClr val="0D1117"/>
          </a:solid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IN" sz="900" b="1" dirty="0">
                <a:solidFill>
                  <a:schemeClr val="bg1"/>
                </a:solidFill>
                <a:latin typeface="Roboto"/>
                <a:ea typeface="Roboto"/>
                <a:cs typeface="Roboto"/>
                <a:sym typeface="Roboto"/>
              </a:rPr>
              <a:t>Screenshot of Final Model and Coef. , P value and other stats.</a:t>
            </a:r>
            <a:endParaRPr sz="900" b="1"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317227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199125" y="1506263"/>
            <a:ext cx="3033900" cy="1173375"/>
          </a:xfrm>
          <a:prstGeom prst="rect">
            <a:avLst/>
          </a:prstGeom>
        </p:spPr>
        <p:txBody>
          <a:bodyPr spcFirstLastPara="1" wrap="square" lIns="68569" tIns="68569" rIns="68569" bIns="68569" anchor="b" anchorCtr="0">
            <a:noAutofit/>
          </a:bodyPr>
          <a:lstStyle/>
          <a:p>
            <a:r>
              <a:rPr lang="en" sz="2800" dirty="0"/>
              <a:t>Background</a:t>
            </a:r>
            <a:endParaRPr sz="2800" dirty="0"/>
          </a:p>
        </p:txBody>
      </p:sp>
      <p:sp>
        <p:nvSpPr>
          <p:cNvPr id="172" name="Google Shape;172;p26"/>
          <p:cNvSpPr txBox="1">
            <a:spLocks noGrp="1"/>
          </p:cNvSpPr>
          <p:nvPr>
            <p:ph type="subTitle" idx="1"/>
          </p:nvPr>
        </p:nvSpPr>
        <p:spPr>
          <a:xfrm>
            <a:off x="199125" y="2719688"/>
            <a:ext cx="3033900" cy="951975"/>
          </a:xfrm>
          <a:prstGeom prst="rect">
            <a:avLst/>
          </a:prstGeom>
        </p:spPr>
        <p:txBody>
          <a:bodyPr spcFirstLastPara="1" wrap="square" lIns="68569" tIns="68569" rIns="68569" bIns="68569" anchor="t" anchorCtr="0">
            <a:noAutofit/>
          </a:bodyPr>
          <a:lstStyle/>
          <a:p>
            <a:pPr marL="0" indent="0"/>
            <a:r>
              <a:rPr lang="en" sz="1400"/>
              <a:t>X Education Company</a:t>
            </a:r>
            <a:endParaRPr sz="1400"/>
          </a:p>
        </p:txBody>
      </p:sp>
      <p:sp>
        <p:nvSpPr>
          <p:cNvPr id="173" name="Google Shape;173;p26"/>
          <p:cNvSpPr txBox="1">
            <a:spLocks noGrp="1"/>
          </p:cNvSpPr>
          <p:nvPr>
            <p:ph type="body" idx="2"/>
          </p:nvPr>
        </p:nvSpPr>
        <p:spPr>
          <a:xfrm>
            <a:off x="2636409" y="391440"/>
            <a:ext cx="3777741" cy="4327397"/>
          </a:xfrm>
          <a:prstGeom prst="rect">
            <a:avLst/>
          </a:prstGeom>
          <a:solidFill>
            <a:schemeClr val="bg1">
              <a:lumMod val="85000"/>
            </a:schemeClr>
          </a:solidFill>
        </p:spPr>
        <p:txBody>
          <a:bodyPr spcFirstLastPara="1" wrap="square" lIns="68569" tIns="68569" rIns="68569" bIns="68569" anchor="ctr" anchorCtr="0">
            <a:noAutofit/>
          </a:bodyPr>
          <a:lstStyle/>
          <a:p>
            <a:pPr>
              <a:buFont typeface="Wingdings" panose="05000000000000000000" pitchFamily="2" charset="2"/>
              <a:buChar char="v"/>
            </a:pPr>
            <a:r>
              <a:rPr lang="en" sz="900" dirty="0">
                <a:solidFill>
                  <a:sysClr val="windowText" lastClr="000000"/>
                </a:solidFill>
                <a:latin typeface="Verdana"/>
                <a:ea typeface="Verdana"/>
                <a:cs typeface="Verdana"/>
                <a:sym typeface="Verdana"/>
              </a:rPr>
              <a:t>X Education , An education company named sells online courses to industry professionals</a:t>
            </a:r>
          </a:p>
          <a:p>
            <a:pPr>
              <a:lnSpc>
                <a:spcPct val="150000"/>
              </a:lnSpc>
              <a:buFont typeface="Wingdings" panose="05000000000000000000" pitchFamily="2" charset="2"/>
              <a:buChar char="v"/>
            </a:pPr>
            <a:endParaRPr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 sz="900" dirty="0">
                <a:solidFill>
                  <a:sysClr val="windowText" lastClr="000000"/>
                </a:solidFill>
                <a:latin typeface="Verdana"/>
                <a:ea typeface="Verdana"/>
                <a:cs typeface="Verdana"/>
                <a:sym typeface="Verdana"/>
              </a:rPr>
              <a:t>Many interested professionals land on their website</a:t>
            </a:r>
          </a:p>
          <a:p>
            <a:pPr>
              <a:lnSpc>
                <a:spcPct val="150000"/>
              </a:lnSpc>
              <a:buFont typeface="Wingdings" panose="05000000000000000000" pitchFamily="2" charset="2"/>
              <a:buChar char="v"/>
            </a:pPr>
            <a:endParaRPr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 sz="900" dirty="0">
                <a:solidFill>
                  <a:sysClr val="windowText" lastClr="000000"/>
                </a:solidFill>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p>
          <a:p>
            <a:pPr>
              <a:lnSpc>
                <a:spcPct val="150000"/>
              </a:lnSpc>
              <a:buFont typeface="Wingdings" panose="05000000000000000000" pitchFamily="2" charset="2"/>
              <a:buChar char="v"/>
            </a:pPr>
            <a:endParaRPr lang="en"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US" sz="900" dirty="0">
                <a:solidFill>
                  <a:sysClr val="windowText" lastClr="000000"/>
                </a:solidFill>
                <a:latin typeface="Verdana"/>
                <a:ea typeface="Verdana"/>
                <a:cs typeface="Verdana"/>
                <a:sym typeface="Verdana"/>
              </a:rPr>
              <a:t>When these people fill up a form providing their email address or phone number, they are classified to be a lead</a:t>
            </a:r>
          </a:p>
          <a:p>
            <a:pPr>
              <a:lnSpc>
                <a:spcPct val="150000"/>
              </a:lnSpc>
              <a:buFont typeface="Wingdings" panose="05000000000000000000" pitchFamily="2" charset="2"/>
              <a:buChar char="v"/>
            </a:pPr>
            <a:endParaRPr lang="en-US"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US" sz="900" dirty="0">
                <a:solidFill>
                  <a:sysClr val="windowText" lastClr="000000"/>
                </a:solidFill>
                <a:latin typeface="Verdana"/>
                <a:ea typeface="Verdana"/>
                <a:cs typeface="Verdana"/>
                <a:sym typeface="Verdana"/>
              </a:rPr>
              <a:t>Once these leads are acquired, employees from the sales team start making calls, writing emails, etc. Through this process, some of the leads get converted while most do not</a:t>
            </a:r>
          </a:p>
          <a:p>
            <a:pPr>
              <a:lnSpc>
                <a:spcPct val="150000"/>
              </a:lnSpc>
              <a:buFont typeface="Wingdings" panose="05000000000000000000" pitchFamily="2" charset="2"/>
              <a:buChar char="v"/>
            </a:pPr>
            <a:endParaRPr lang="en-US"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US" sz="900" dirty="0">
                <a:solidFill>
                  <a:sysClr val="windowText" lastClr="000000"/>
                </a:solidFill>
                <a:latin typeface="Verdana"/>
                <a:ea typeface="Verdana"/>
                <a:cs typeface="Verdana"/>
                <a:sym typeface="Verdana"/>
              </a:rPr>
              <a:t>The typical lead conversion rate at X education is around 30%</a:t>
            </a:r>
            <a:endParaRPr sz="900" dirty="0">
              <a:solidFill>
                <a:sysClr val="windowText" lastClr="000000"/>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ctrTitle"/>
          </p:nvPr>
        </p:nvSpPr>
        <p:spPr>
          <a:xfrm>
            <a:off x="448575" y="1059954"/>
            <a:ext cx="6166575" cy="629100"/>
          </a:xfrm>
          <a:prstGeom prst="rect">
            <a:avLst/>
          </a:prstGeom>
        </p:spPr>
        <p:txBody>
          <a:bodyPr spcFirstLastPara="1" wrap="square" lIns="68569" tIns="68569" rIns="68569" bIns="68569" anchor="b" anchorCtr="0">
            <a:noAutofit/>
          </a:bodyPr>
          <a:lstStyle/>
          <a:p>
            <a:r>
              <a:rPr lang="en" sz="2400" dirty="0"/>
              <a:t>Conclusion  (Recommendation)</a:t>
            </a:r>
            <a:endParaRPr sz="2400" dirty="0"/>
          </a:p>
        </p:txBody>
      </p:sp>
      <p:sp>
        <p:nvSpPr>
          <p:cNvPr id="422" name="Google Shape;422;p53"/>
          <p:cNvSpPr txBox="1">
            <a:spLocks noGrp="1"/>
          </p:cNvSpPr>
          <p:nvPr>
            <p:ph type="subTitle" idx="1"/>
          </p:nvPr>
        </p:nvSpPr>
        <p:spPr>
          <a:xfrm>
            <a:off x="1181378" y="2119668"/>
            <a:ext cx="4365093" cy="1577979"/>
          </a:xfrm>
          <a:prstGeom prst="rect">
            <a:avLst/>
          </a:prstGeom>
        </p:spPr>
        <p:txBody>
          <a:bodyPr spcFirstLastPara="1" wrap="square" lIns="68569" tIns="68569" rIns="68569" bIns="68569" anchor="t" anchorCtr="0">
            <a:noAutofit/>
          </a:bodyPr>
          <a:lstStyle/>
          <a:p>
            <a:pPr marL="0" indent="0"/>
            <a:r>
              <a:rPr lang="en" sz="1000" dirty="0"/>
              <a:t>X Education Company needs to focus on following key aspects to improve the overall conversion rate:</a:t>
            </a:r>
            <a:endParaRPr sz="1000" dirty="0"/>
          </a:p>
          <a:p>
            <a:pPr marL="342900" indent="-271463" algn="l">
              <a:buChar char="●"/>
            </a:pPr>
            <a:r>
              <a:rPr lang="en-US" sz="900" dirty="0"/>
              <a:t>Increase user engagement on your website as this helps in higher conversion.</a:t>
            </a:r>
            <a:endParaRPr lang="en" sz="900" dirty="0"/>
          </a:p>
          <a:p>
            <a:pPr marL="342900" indent="-271463" algn="l">
              <a:buChar char="●"/>
            </a:pPr>
            <a:r>
              <a:rPr lang="en" sz="900" dirty="0"/>
              <a:t>Get Total visits increased by advertising etc. </a:t>
            </a:r>
          </a:p>
          <a:p>
            <a:pPr marL="342900" indent="-271463" algn="l">
              <a:buChar char="●"/>
            </a:pPr>
            <a:r>
              <a:rPr lang="en" sz="900" dirty="0"/>
              <a:t>Increase on sending SMS notifications </a:t>
            </a:r>
            <a:endParaRPr sz="900" dirty="0"/>
          </a:p>
          <a:p>
            <a:pPr marL="342900" indent="-271463" algn="l">
              <a:buChar char="●"/>
            </a:pPr>
            <a:r>
              <a:rPr lang="en-US" sz="900" dirty="0"/>
              <a:t>Improve the Olark Chat </a:t>
            </a:r>
            <a:r>
              <a:rPr lang="en-US" sz="900" dirty="0" smtClean="0"/>
              <a:t>service</a:t>
            </a:r>
            <a:endParaRPr sz="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5C6C4-E459-4D74-8605-7861FDE0797B}"/>
              </a:ext>
            </a:extLst>
          </p:cNvPr>
          <p:cNvSpPr>
            <a:spLocks noGrp="1"/>
          </p:cNvSpPr>
          <p:nvPr>
            <p:ph type="title"/>
          </p:nvPr>
        </p:nvSpPr>
        <p:spPr>
          <a:xfrm>
            <a:off x="815905" y="2082800"/>
            <a:ext cx="5099051" cy="977900"/>
          </a:xfrm>
        </p:spPr>
        <p:txBody>
          <a:bodyPr>
            <a:normAutofit/>
          </a:bodyPr>
          <a:lstStyle/>
          <a:p>
            <a:r>
              <a:rPr lang="en-IN" sz="3200" b="1" dirty="0"/>
              <a:t>Thank-you</a:t>
            </a:r>
          </a:p>
        </p:txBody>
      </p:sp>
    </p:spTree>
    <p:extLst>
      <p:ext uri="{BB962C8B-B14F-4D97-AF65-F5344CB8AC3E}">
        <p14:creationId xmlns:p14="http://schemas.microsoft.com/office/powerpoint/2010/main" val="409066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199125" y="1506263"/>
            <a:ext cx="3033900" cy="1173375"/>
          </a:xfrm>
          <a:prstGeom prst="rect">
            <a:avLst/>
          </a:prstGeom>
        </p:spPr>
        <p:txBody>
          <a:bodyPr spcFirstLastPara="1" wrap="square" lIns="68569" tIns="68569" rIns="68569" bIns="68569" anchor="b" anchorCtr="0">
            <a:noAutofit/>
          </a:bodyPr>
          <a:lstStyle/>
          <a:p>
            <a:r>
              <a:rPr lang="en" dirty="0"/>
              <a:t>Problem Statement</a:t>
            </a:r>
            <a:endParaRPr dirty="0"/>
          </a:p>
        </p:txBody>
      </p:sp>
      <p:sp>
        <p:nvSpPr>
          <p:cNvPr id="186" name="Google Shape;186;p28"/>
          <p:cNvSpPr txBox="1">
            <a:spLocks noGrp="1"/>
          </p:cNvSpPr>
          <p:nvPr>
            <p:ph type="subTitle" idx="1"/>
          </p:nvPr>
        </p:nvSpPr>
        <p:spPr>
          <a:xfrm>
            <a:off x="199125" y="2719688"/>
            <a:ext cx="3033900" cy="951975"/>
          </a:xfrm>
          <a:prstGeom prst="rect">
            <a:avLst/>
          </a:prstGeom>
        </p:spPr>
        <p:txBody>
          <a:bodyPr spcFirstLastPara="1" wrap="square" lIns="68569" tIns="68569" rIns="68569" bIns="68569" anchor="t" anchorCtr="0">
            <a:noAutofit/>
          </a:bodyPr>
          <a:lstStyle/>
          <a:p>
            <a:pPr marL="0" indent="0"/>
            <a:r>
              <a:rPr lang="en" sz="1400"/>
              <a:t>X Education Company’s Problem</a:t>
            </a:r>
            <a:endParaRPr sz="1400"/>
          </a:p>
        </p:txBody>
      </p:sp>
      <p:sp>
        <p:nvSpPr>
          <p:cNvPr id="187" name="Google Shape;187;p28"/>
          <p:cNvSpPr txBox="1">
            <a:spLocks noGrp="1"/>
          </p:cNvSpPr>
          <p:nvPr>
            <p:ph type="body" idx="2"/>
          </p:nvPr>
        </p:nvSpPr>
        <p:spPr>
          <a:xfrm>
            <a:off x="2923410" y="413817"/>
            <a:ext cx="3537460" cy="4298348"/>
          </a:xfrm>
          <a:prstGeom prst="rect">
            <a:avLst/>
          </a:prstGeom>
          <a:solidFill>
            <a:schemeClr val="bg1">
              <a:lumMod val="85000"/>
            </a:schemeClr>
          </a:solidFill>
        </p:spPr>
        <p:txBody>
          <a:bodyPr spcFirstLastPara="1" wrap="square" lIns="68569" tIns="68569" rIns="68569" bIns="68569" anchor="ctr" anchorCtr="0">
            <a:noAutofit/>
          </a:bodyPr>
          <a:lstStyle/>
          <a:p>
            <a:pPr>
              <a:lnSpc>
                <a:spcPct val="150000"/>
              </a:lnSpc>
              <a:buFont typeface="Wingdings" panose="05000000000000000000" pitchFamily="2" charset="2"/>
              <a:buChar char="v"/>
            </a:pPr>
            <a:r>
              <a:rPr lang="en" sz="900" dirty="0">
                <a:solidFill>
                  <a:schemeClr val="tx1"/>
                </a:solidFill>
                <a:latin typeface="Verdana"/>
                <a:ea typeface="Verdana"/>
                <a:cs typeface="Verdana"/>
                <a:sym typeface="Verdana"/>
              </a:rPr>
              <a:t>X Education gets a lot of leads but its lead conversion rate is very poor </a:t>
            </a:r>
            <a:endParaRPr sz="900" dirty="0">
              <a:solidFill>
                <a:schemeClr val="tx1"/>
              </a:solidFill>
              <a:latin typeface="Verdana"/>
              <a:ea typeface="Verdana"/>
              <a:cs typeface="Verdana"/>
              <a:sym typeface="Verdana"/>
            </a:endParaRPr>
          </a:p>
          <a:p>
            <a:pPr>
              <a:lnSpc>
                <a:spcPct val="150000"/>
              </a:lnSpc>
              <a:buFont typeface="Wingdings" panose="05000000000000000000" pitchFamily="2" charset="2"/>
              <a:buChar char="v"/>
            </a:pPr>
            <a:r>
              <a:rPr lang="en" sz="900" dirty="0">
                <a:solidFill>
                  <a:schemeClr val="tx1"/>
                </a:solidFill>
                <a:latin typeface="Verdana"/>
                <a:ea typeface="Verdana"/>
                <a:cs typeface="Verdana"/>
                <a:sym typeface="Verdana"/>
              </a:rPr>
              <a:t>To make this process more efficient, the company wishes to identify the most potential leads, also known as ‘Hot Leads’</a:t>
            </a:r>
            <a:endParaRPr sz="900" dirty="0">
              <a:solidFill>
                <a:schemeClr val="tx1"/>
              </a:solidFill>
              <a:latin typeface="Verdana"/>
              <a:ea typeface="Verdana"/>
              <a:cs typeface="Verdana"/>
              <a:sym typeface="Verdana"/>
            </a:endParaRPr>
          </a:p>
          <a:p>
            <a:pPr>
              <a:lnSpc>
                <a:spcPct val="150000"/>
              </a:lnSpc>
              <a:buFont typeface="Wingdings" panose="05000000000000000000" pitchFamily="2" charset="2"/>
              <a:buChar char="v"/>
            </a:pPr>
            <a:r>
              <a:rPr lang="en" sz="900" dirty="0">
                <a:solidFill>
                  <a:schemeClr val="tx1"/>
                </a:solidFill>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p>
          <a:p>
            <a:pPr>
              <a:lnSpc>
                <a:spcPct val="150000"/>
              </a:lnSpc>
              <a:buFont typeface="Wingdings" panose="05000000000000000000" pitchFamily="2" charset="2"/>
              <a:buChar char="v"/>
            </a:pPr>
            <a:r>
              <a:rPr lang="en-US" sz="900" dirty="0">
                <a:solidFill>
                  <a:schemeClr val="tx1"/>
                </a:solidFill>
                <a:latin typeface="Verdana"/>
                <a:ea typeface="Verdana"/>
                <a:cs typeface="Verdana"/>
                <a:sym typeface="Verdana"/>
              </a:rPr>
              <a:t>We will help them to select the most promising leads, i.e. the leads that are most likely to convert into paying customers. </a:t>
            </a:r>
          </a:p>
          <a:p>
            <a:pPr>
              <a:lnSpc>
                <a:spcPct val="150000"/>
              </a:lnSpc>
              <a:buFont typeface="Wingdings" panose="05000000000000000000" pitchFamily="2" charset="2"/>
              <a:buChar char="v"/>
            </a:pPr>
            <a:r>
              <a:rPr lang="en-US" sz="900" dirty="0">
                <a:solidFill>
                  <a:schemeClr val="tx1"/>
                </a:solidFill>
                <a:latin typeface="Verdana"/>
                <a:ea typeface="Verdana"/>
                <a:cs typeface="Verdana"/>
                <a:sym typeface="Verdana"/>
              </a:rPr>
              <a:t>We are  required to build a model wherein we need to assign a lead score to each of the leads such that the customers with higher lead score have a higher conversion chance</a:t>
            </a:r>
          </a:p>
          <a:p>
            <a:pPr>
              <a:lnSpc>
                <a:spcPct val="150000"/>
              </a:lnSpc>
              <a:buFont typeface="Wingdings" panose="05000000000000000000" pitchFamily="2" charset="2"/>
              <a:buChar char="v"/>
            </a:pPr>
            <a:r>
              <a:rPr lang="en-US" sz="900" dirty="0">
                <a:solidFill>
                  <a:schemeClr val="tx1"/>
                </a:solidFill>
                <a:latin typeface="Verdana"/>
                <a:ea typeface="Verdana"/>
                <a:cs typeface="Verdana"/>
                <a:sym typeface="Verdana"/>
              </a:rPr>
              <a:t>The CEO, in particular, has given a ballpark of the target lead conversion rate to be 80%.</a:t>
            </a:r>
            <a:r>
              <a:rPr lang="en" sz="900" dirty="0">
                <a:solidFill>
                  <a:schemeClr val="tx1"/>
                </a:solidFill>
              </a:rPr>
              <a:t/>
            </a:r>
            <a:br>
              <a:rPr lang="en" sz="900" dirty="0">
                <a:solidFill>
                  <a:schemeClr val="tx1"/>
                </a:solidFill>
              </a:rPr>
            </a:br>
            <a:endParaRPr sz="9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cxnSp>
        <p:nvCxnSpPr>
          <p:cNvPr id="199" name="Google Shape;199;p30"/>
          <p:cNvCxnSpPr/>
          <p:nvPr/>
        </p:nvCxnSpPr>
        <p:spPr>
          <a:xfrm>
            <a:off x="0" y="1157288"/>
            <a:ext cx="6858000" cy="0"/>
          </a:xfrm>
          <a:prstGeom prst="straightConnector1">
            <a:avLst/>
          </a:prstGeom>
          <a:noFill/>
          <a:ln w="28575" cap="flat" cmpd="sng">
            <a:solidFill>
              <a:schemeClr val="accent1"/>
            </a:solidFill>
            <a:prstDash val="solid"/>
            <a:round/>
            <a:headEnd type="none" w="sm" len="sm"/>
            <a:tailEnd type="none" w="sm" len="sm"/>
          </a:ln>
        </p:spPr>
      </p:cxnSp>
      <p:sp>
        <p:nvSpPr>
          <p:cNvPr id="200" name="Google Shape;200;p30"/>
          <p:cNvSpPr txBox="1"/>
          <p:nvPr/>
        </p:nvSpPr>
        <p:spPr>
          <a:xfrm>
            <a:off x="67089" y="723991"/>
            <a:ext cx="5307525" cy="328950"/>
          </a:xfrm>
          <a:prstGeom prst="rect">
            <a:avLst/>
          </a:prstGeom>
          <a:noFill/>
          <a:ln>
            <a:noFill/>
          </a:ln>
        </p:spPr>
        <p:txBody>
          <a:bodyPr spcFirstLastPara="1" wrap="square" lIns="51431" tIns="25706" rIns="51431" bIns="25706" anchor="t" anchorCtr="0">
            <a:noAutofit/>
          </a:bodyPr>
          <a:lstStyle/>
          <a:p>
            <a:pPr>
              <a:buClr>
                <a:schemeClr val="dk1"/>
              </a:buClr>
              <a:buSzPts val="1100"/>
            </a:pPr>
            <a:r>
              <a:rPr lang="en" sz="2250" dirty="0">
                <a:solidFill>
                  <a:srgbClr val="2A3990"/>
                </a:solidFill>
                <a:latin typeface="Roboto"/>
                <a:ea typeface="Roboto"/>
                <a:cs typeface="Roboto"/>
                <a:sym typeface="Roboto"/>
              </a:rPr>
              <a:t>Lead – Conversion Process</a:t>
            </a:r>
            <a:endParaRPr sz="2700" dirty="0"/>
          </a:p>
        </p:txBody>
      </p:sp>
      <p:grpSp>
        <p:nvGrpSpPr>
          <p:cNvPr id="201" name="Google Shape;201;p30"/>
          <p:cNvGrpSpPr/>
          <p:nvPr/>
        </p:nvGrpSpPr>
        <p:grpSpPr>
          <a:xfrm>
            <a:off x="770277" y="1360430"/>
            <a:ext cx="5637973" cy="2422575"/>
            <a:chOff x="4408" y="0"/>
            <a:chExt cx="10023063" cy="4306800"/>
          </a:xfrm>
        </p:grpSpPr>
        <p:sp>
          <p:nvSpPr>
            <p:cNvPr id="202" name="Google Shape;202;p30"/>
            <p:cNvSpPr/>
            <p:nvPr/>
          </p:nvSpPr>
          <p:spPr>
            <a:xfrm>
              <a:off x="752392" y="0"/>
              <a:ext cx="8527200" cy="4306800"/>
            </a:xfrm>
            <a:prstGeom prst="rightArrow">
              <a:avLst>
                <a:gd name="adj1" fmla="val 50000"/>
                <a:gd name="adj2" fmla="val 50000"/>
              </a:avLst>
            </a:prstGeom>
            <a:solidFill>
              <a:srgbClr val="CDE6ED"/>
            </a:solidFill>
            <a:ln>
              <a:noFill/>
            </a:ln>
          </p:spPr>
          <p:txBody>
            <a:bodyPr spcFirstLastPara="1" wrap="square" lIns="51431" tIns="51431" rIns="51431" bIns="51431" anchor="ctr" anchorCtr="0">
              <a:noAutofit/>
            </a:bodyPr>
            <a:lstStyle/>
            <a:p>
              <a:endParaRPr sz="1050"/>
            </a:p>
          </p:txBody>
        </p:sp>
        <p:sp>
          <p:nvSpPr>
            <p:cNvPr id="203" name="Google Shape;203;p30"/>
            <p:cNvSpPr/>
            <p:nvPr/>
          </p:nvSpPr>
          <p:spPr>
            <a:xfrm>
              <a:off x="4408"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04" name="Google Shape;204;p30"/>
            <p:cNvSpPr txBox="1"/>
            <p:nvPr/>
          </p:nvSpPr>
          <p:spPr>
            <a:xfrm>
              <a:off x="88506" y="1376172"/>
              <a:ext cx="1759200" cy="1554600"/>
            </a:xfrm>
            <a:prstGeom prst="rect">
              <a:avLst/>
            </a:prstGeom>
            <a:noFill/>
            <a:ln>
              <a:noFill/>
            </a:ln>
          </p:spPr>
          <p:txBody>
            <a:bodyPr spcFirstLastPara="1" wrap="square" lIns="36431" tIns="36431" rIns="36431" bIns="36431" anchor="ctr" anchorCtr="0">
              <a:noAutofit/>
            </a:bodyPr>
            <a:lstStyle/>
            <a:p>
              <a:pPr algn="ctr">
                <a:lnSpc>
                  <a:spcPct val="90000"/>
                </a:lnSpc>
                <a:buClr>
                  <a:schemeClr val="lt1"/>
                </a:buClr>
                <a:buSzPts val="1300"/>
              </a:pPr>
              <a:r>
                <a:rPr lang="en" sz="975" dirty="0">
                  <a:solidFill>
                    <a:schemeClr val="lt1"/>
                  </a:solidFill>
                  <a:latin typeface="Corbel"/>
                  <a:ea typeface="Corbel"/>
                  <a:cs typeface="Corbel"/>
                  <a:sym typeface="Corbel"/>
                </a:rPr>
                <a:t>Lead Generation:</a:t>
              </a:r>
              <a:endParaRPr sz="825" dirty="0"/>
            </a:p>
            <a:p>
              <a:pPr algn="ctr">
                <a:lnSpc>
                  <a:spcPct val="90000"/>
                </a:lnSpc>
                <a:spcBef>
                  <a:spcPts val="300"/>
                </a:spcBef>
                <a:buClr>
                  <a:schemeClr val="lt1"/>
                </a:buClr>
                <a:buSzPts val="1300"/>
              </a:pPr>
              <a:r>
                <a:rPr lang="en" sz="975" dirty="0">
                  <a:solidFill>
                    <a:schemeClr val="lt1"/>
                  </a:solidFill>
                  <a:latin typeface="Corbel"/>
                  <a:ea typeface="Corbel"/>
                  <a:cs typeface="Corbel"/>
                  <a:sym typeface="Corbel"/>
                </a:rPr>
                <a:t>1. Ads on websites like Google</a:t>
              </a:r>
              <a:endParaRPr sz="825" dirty="0"/>
            </a:p>
            <a:p>
              <a:pPr algn="ctr">
                <a:lnSpc>
                  <a:spcPct val="90000"/>
                </a:lnSpc>
                <a:spcBef>
                  <a:spcPts val="300"/>
                </a:spcBef>
                <a:buClr>
                  <a:schemeClr val="lt1"/>
                </a:buClr>
                <a:buSzPts val="1300"/>
              </a:pPr>
              <a:r>
                <a:rPr lang="en" sz="975" dirty="0">
                  <a:solidFill>
                    <a:schemeClr val="lt1"/>
                  </a:solidFill>
                  <a:latin typeface="Corbel"/>
                  <a:ea typeface="Corbel"/>
                  <a:cs typeface="Corbel"/>
                  <a:sym typeface="Corbel"/>
                </a:rPr>
                <a:t>2. Referrals</a:t>
              </a:r>
              <a:endParaRPr sz="825" dirty="0"/>
            </a:p>
          </p:txBody>
        </p:sp>
        <p:sp>
          <p:nvSpPr>
            <p:cNvPr id="205" name="Google Shape;205;p30"/>
            <p:cNvSpPr/>
            <p:nvPr/>
          </p:nvSpPr>
          <p:spPr>
            <a:xfrm>
              <a:off x="2028299"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06" name="Google Shape;206;p30"/>
            <p:cNvSpPr txBox="1"/>
            <p:nvPr/>
          </p:nvSpPr>
          <p:spPr>
            <a:xfrm>
              <a:off x="2112397" y="1376172"/>
              <a:ext cx="1759200" cy="1554600"/>
            </a:xfrm>
            <a:prstGeom prst="rect">
              <a:avLst/>
            </a:prstGeom>
            <a:noFill/>
            <a:ln>
              <a:noFill/>
            </a:ln>
          </p:spPr>
          <p:txBody>
            <a:bodyPr spcFirstLastPara="1" wrap="square" lIns="36431" tIns="36431" rIns="36431" bIns="36431" anchor="ctr" anchorCtr="0">
              <a:noAutofit/>
            </a:bodyPr>
            <a:lstStyle/>
            <a:p>
              <a:pPr algn="ctr">
                <a:lnSpc>
                  <a:spcPct val="90000"/>
                </a:lnSpc>
                <a:buClr>
                  <a:schemeClr val="lt1"/>
                </a:buClr>
                <a:buSzPts val="1300"/>
              </a:pPr>
              <a:r>
                <a:rPr lang="en" sz="975" dirty="0">
                  <a:solidFill>
                    <a:schemeClr val="lt1"/>
                  </a:solidFill>
                  <a:latin typeface="Corbel"/>
                  <a:ea typeface="Corbel"/>
                  <a:cs typeface="Corbel"/>
                  <a:sym typeface="Corbel"/>
                </a:rPr>
                <a:t>Visit to X Education website by these potential customers  (professionals)</a:t>
              </a:r>
              <a:endParaRPr sz="825" dirty="0"/>
            </a:p>
          </p:txBody>
        </p:sp>
        <p:sp>
          <p:nvSpPr>
            <p:cNvPr id="207" name="Google Shape;207;p30"/>
            <p:cNvSpPr/>
            <p:nvPr/>
          </p:nvSpPr>
          <p:spPr>
            <a:xfrm>
              <a:off x="405219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08" name="Google Shape;208;p30"/>
            <p:cNvSpPr txBox="1"/>
            <p:nvPr/>
          </p:nvSpPr>
          <p:spPr>
            <a:xfrm>
              <a:off x="4136288" y="1376172"/>
              <a:ext cx="1759200" cy="1554600"/>
            </a:xfrm>
            <a:prstGeom prst="rect">
              <a:avLst/>
            </a:prstGeom>
            <a:noFill/>
            <a:ln>
              <a:noFill/>
            </a:ln>
          </p:spPr>
          <p:txBody>
            <a:bodyPr spcFirstLastPara="1" wrap="square" lIns="36431" tIns="36431" rIns="36431" bIns="36431" anchor="ctr" anchorCtr="0">
              <a:noAutofit/>
            </a:bodyPr>
            <a:lstStyle/>
            <a:p>
              <a:pPr algn="ctr">
                <a:lnSpc>
                  <a:spcPct val="90000"/>
                </a:lnSpc>
                <a:buClr>
                  <a:schemeClr val="lt1"/>
                </a:buClr>
                <a:buSzPts val="1300"/>
              </a:pPr>
              <a:r>
                <a:rPr lang="en" sz="975" dirty="0">
                  <a:solidFill>
                    <a:schemeClr val="lt1"/>
                  </a:solidFill>
                  <a:latin typeface="Corbel"/>
                  <a:ea typeface="Corbel"/>
                  <a:cs typeface="Corbel"/>
                  <a:sym typeface="Corbel"/>
                </a:rPr>
                <a:t>Visitors either provide Email id &amp; Contact Details </a:t>
              </a:r>
              <a:endParaRPr sz="825" dirty="0"/>
            </a:p>
            <a:p>
              <a:pPr algn="ctr">
                <a:lnSpc>
                  <a:spcPct val="90000"/>
                </a:lnSpc>
                <a:spcBef>
                  <a:spcPts val="300"/>
                </a:spcBef>
                <a:buClr>
                  <a:schemeClr val="lt1"/>
                </a:buClr>
                <a:buSzPts val="1300"/>
              </a:pPr>
              <a:r>
                <a:rPr lang="en" sz="975" dirty="0">
                  <a:solidFill>
                    <a:schemeClr val="lt1"/>
                  </a:solidFill>
                  <a:latin typeface="Corbel"/>
                  <a:ea typeface="Corbel"/>
                  <a:cs typeface="Corbel"/>
                  <a:sym typeface="Corbel"/>
                </a:rPr>
                <a:t>Or</a:t>
              </a:r>
              <a:endParaRPr sz="825" dirty="0"/>
            </a:p>
            <a:p>
              <a:pPr algn="ctr">
                <a:lnSpc>
                  <a:spcPct val="90000"/>
                </a:lnSpc>
                <a:spcBef>
                  <a:spcPts val="300"/>
                </a:spcBef>
                <a:buClr>
                  <a:schemeClr val="lt1"/>
                </a:buClr>
                <a:buSzPts val="1300"/>
              </a:pPr>
              <a:r>
                <a:rPr lang="en" sz="975" dirty="0">
                  <a:solidFill>
                    <a:schemeClr val="lt1"/>
                  </a:solidFill>
                  <a:latin typeface="Corbel"/>
                  <a:ea typeface="Corbel"/>
                  <a:cs typeface="Corbel"/>
                  <a:sym typeface="Corbel"/>
                </a:rPr>
                <a:t>View videos etc</a:t>
              </a:r>
              <a:endParaRPr sz="975" dirty="0">
                <a:solidFill>
                  <a:schemeClr val="lt1"/>
                </a:solidFill>
                <a:latin typeface="Corbel"/>
                <a:ea typeface="Corbel"/>
                <a:cs typeface="Corbel"/>
                <a:sym typeface="Corbel"/>
              </a:endParaRPr>
            </a:p>
          </p:txBody>
        </p:sp>
        <p:sp>
          <p:nvSpPr>
            <p:cNvPr id="209" name="Google Shape;209;p30"/>
            <p:cNvSpPr/>
            <p:nvPr/>
          </p:nvSpPr>
          <p:spPr>
            <a:xfrm>
              <a:off x="607608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10" name="Google Shape;210;p30"/>
            <p:cNvSpPr txBox="1"/>
            <p:nvPr/>
          </p:nvSpPr>
          <p:spPr>
            <a:xfrm>
              <a:off x="6160178" y="1376172"/>
              <a:ext cx="1759200" cy="1554600"/>
            </a:xfrm>
            <a:prstGeom prst="rect">
              <a:avLst/>
            </a:prstGeom>
            <a:noFill/>
            <a:ln>
              <a:noFill/>
            </a:ln>
          </p:spPr>
          <p:txBody>
            <a:bodyPr spcFirstLastPara="1" wrap="square" lIns="36431" tIns="36431" rIns="36431" bIns="36431" anchor="ctr" anchorCtr="0">
              <a:noAutofit/>
            </a:bodyPr>
            <a:lstStyle/>
            <a:p>
              <a:pPr algn="ctr">
                <a:lnSpc>
                  <a:spcPct val="90000"/>
                </a:lnSpc>
                <a:buClr>
                  <a:schemeClr val="lt1"/>
                </a:buClr>
                <a:buSzPts val="1300"/>
              </a:pPr>
              <a:r>
                <a:rPr lang="en" sz="975" dirty="0">
                  <a:solidFill>
                    <a:schemeClr val="lt1"/>
                  </a:solidFill>
                  <a:latin typeface="Corbel"/>
                  <a:ea typeface="Corbel"/>
                  <a:cs typeface="Corbel"/>
                  <a:sym typeface="Corbel"/>
                </a:rPr>
                <a:t>Tele calling and Emailing activity to all the leads</a:t>
              </a:r>
              <a:endParaRPr sz="825" dirty="0"/>
            </a:p>
          </p:txBody>
        </p:sp>
        <p:sp>
          <p:nvSpPr>
            <p:cNvPr id="211" name="Google Shape;211;p30"/>
            <p:cNvSpPr/>
            <p:nvPr/>
          </p:nvSpPr>
          <p:spPr>
            <a:xfrm>
              <a:off x="8099971"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12" name="Google Shape;212;p30"/>
            <p:cNvSpPr txBox="1"/>
            <p:nvPr/>
          </p:nvSpPr>
          <p:spPr>
            <a:xfrm>
              <a:off x="8184069" y="1376172"/>
              <a:ext cx="1759200" cy="1554600"/>
            </a:xfrm>
            <a:prstGeom prst="rect">
              <a:avLst/>
            </a:prstGeom>
            <a:noFill/>
            <a:ln>
              <a:noFill/>
            </a:ln>
          </p:spPr>
          <p:txBody>
            <a:bodyPr spcFirstLastPara="1" wrap="square" lIns="36431" tIns="36431" rIns="36431" bIns="36431" anchor="ctr" anchorCtr="0">
              <a:noAutofit/>
            </a:bodyPr>
            <a:lstStyle/>
            <a:p>
              <a:pPr algn="ctr">
                <a:lnSpc>
                  <a:spcPct val="90000"/>
                </a:lnSpc>
                <a:buClr>
                  <a:schemeClr val="lt1"/>
                </a:buClr>
                <a:buSzPts val="1300"/>
              </a:pPr>
              <a:r>
                <a:rPr lang="en" sz="975">
                  <a:solidFill>
                    <a:schemeClr val="lt1"/>
                  </a:solidFill>
                  <a:latin typeface="Corbel"/>
                  <a:ea typeface="Corbel"/>
                  <a:cs typeface="Corbel"/>
                  <a:sym typeface="Corbel"/>
                </a:rPr>
                <a:t>~30% leads get converted</a:t>
              </a:r>
              <a:endParaRPr sz="825"/>
            </a:p>
          </p:txBody>
        </p:sp>
      </p:grpSp>
      <p:sp>
        <p:nvSpPr>
          <p:cNvPr id="213" name="Google Shape;213;p30"/>
          <p:cNvSpPr txBox="1"/>
          <p:nvPr/>
        </p:nvSpPr>
        <p:spPr>
          <a:xfrm rot="-5400000">
            <a:off x="-339632" y="2509632"/>
            <a:ext cx="1799078" cy="363375"/>
          </a:xfrm>
          <a:prstGeom prst="rect">
            <a:avLst/>
          </a:prstGeom>
          <a:noFill/>
          <a:ln>
            <a:noFill/>
          </a:ln>
        </p:spPr>
        <p:txBody>
          <a:bodyPr spcFirstLastPara="1" wrap="square" lIns="51431" tIns="25706" rIns="51431" bIns="25706" anchor="t" anchorCtr="0">
            <a:noAutofit/>
          </a:bodyPr>
          <a:lstStyle/>
          <a:p>
            <a:pPr algn="ctr"/>
            <a:r>
              <a:rPr lang="en" sz="1050" b="1" dirty="0">
                <a:solidFill>
                  <a:schemeClr val="dk1"/>
                </a:solidFill>
                <a:latin typeface="Corbel"/>
                <a:ea typeface="Corbel"/>
                <a:cs typeface="Corbel"/>
                <a:sym typeface="Corbel"/>
              </a:rPr>
              <a:t>Lead to Conversion process</a:t>
            </a:r>
            <a:endParaRPr sz="825" b="1" dirty="0"/>
          </a:p>
        </p:txBody>
      </p:sp>
      <p:sp>
        <p:nvSpPr>
          <p:cNvPr id="214" name="Google Shape;214;p30"/>
          <p:cNvSpPr/>
          <p:nvPr/>
        </p:nvSpPr>
        <p:spPr>
          <a:xfrm rot="-5400000">
            <a:off x="3496991" y="3056234"/>
            <a:ext cx="1362375" cy="1364175"/>
          </a:xfrm>
          <a:prstGeom prst="homePlate">
            <a:avLst>
              <a:gd name="adj" fmla="val 50000"/>
            </a:avLst>
          </a:prstGeom>
          <a:solidFill>
            <a:srgbClr val="92D050"/>
          </a:solidFill>
          <a:ln w="10775" cap="flat" cmpd="sng">
            <a:solidFill>
              <a:srgbClr val="2E8799"/>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15" name="Google Shape;215;p30"/>
          <p:cNvSpPr txBox="1"/>
          <p:nvPr/>
        </p:nvSpPr>
        <p:spPr>
          <a:xfrm>
            <a:off x="3496081" y="3397786"/>
            <a:ext cx="1364175" cy="1021725"/>
          </a:xfrm>
          <a:prstGeom prst="rect">
            <a:avLst/>
          </a:prstGeom>
          <a:noFill/>
          <a:ln>
            <a:noFill/>
          </a:ln>
        </p:spPr>
        <p:txBody>
          <a:bodyPr spcFirstLastPara="1" wrap="square" lIns="51431" tIns="25706" rIns="51431" bIns="25706" anchor="ctr" anchorCtr="0">
            <a:noAutofit/>
          </a:bodyPr>
          <a:lstStyle/>
          <a:p>
            <a:pPr algn="ctr"/>
            <a:r>
              <a:rPr lang="en" sz="1000" b="1" dirty="0">
                <a:solidFill>
                  <a:schemeClr val="lt1"/>
                </a:solidFill>
                <a:latin typeface="Corbel"/>
                <a:ea typeface="Corbel"/>
                <a:cs typeface="Corbel"/>
                <a:sym typeface="Corbel"/>
              </a:rPr>
              <a:t>Proposed Solution: </a:t>
            </a:r>
            <a:endParaRPr sz="800" dirty="0"/>
          </a:p>
          <a:p>
            <a:pPr algn="ctr"/>
            <a:r>
              <a:rPr lang="en" sz="1000" dirty="0">
                <a:solidFill>
                  <a:schemeClr val="lt1"/>
                </a:solidFill>
                <a:latin typeface="Corbel"/>
                <a:ea typeface="Corbel"/>
                <a:cs typeface="Corbel"/>
                <a:sym typeface="Corbel"/>
              </a:rPr>
              <a:t>A model to filter leads so that leads to conversion ratio is  80%+</a:t>
            </a:r>
            <a:endParaRPr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199125" y="1506263"/>
            <a:ext cx="3033900" cy="1173375"/>
          </a:xfrm>
          <a:prstGeom prst="rect">
            <a:avLst/>
          </a:prstGeom>
        </p:spPr>
        <p:txBody>
          <a:bodyPr spcFirstLastPara="1" wrap="square" lIns="68569" tIns="68569" rIns="68569" bIns="68569" anchor="b" anchorCtr="0">
            <a:noAutofit/>
          </a:bodyPr>
          <a:lstStyle/>
          <a:p>
            <a:r>
              <a:rPr lang="en"/>
              <a:t>Solution</a:t>
            </a:r>
            <a:endParaRPr/>
          </a:p>
        </p:txBody>
      </p:sp>
      <p:sp>
        <p:nvSpPr>
          <p:cNvPr id="235" name="Google Shape;235;p32"/>
          <p:cNvSpPr txBox="1">
            <a:spLocks noGrp="1"/>
          </p:cNvSpPr>
          <p:nvPr>
            <p:ph type="subTitle" idx="1"/>
          </p:nvPr>
        </p:nvSpPr>
        <p:spPr>
          <a:xfrm>
            <a:off x="199125" y="2719688"/>
            <a:ext cx="3033900" cy="951975"/>
          </a:xfrm>
          <a:prstGeom prst="rect">
            <a:avLst/>
          </a:prstGeom>
        </p:spPr>
        <p:txBody>
          <a:bodyPr spcFirstLastPara="1" wrap="square" lIns="68569" tIns="68569" rIns="68569" bIns="68569" anchor="t" anchorCtr="0">
            <a:noAutofit/>
          </a:bodyPr>
          <a:lstStyle/>
          <a:p>
            <a:pPr marL="0" indent="0"/>
            <a:r>
              <a:rPr lang="en"/>
              <a:t>Selection of Hot Leads</a:t>
            </a:r>
            <a:endParaRPr/>
          </a:p>
        </p:txBody>
      </p:sp>
      <p:sp>
        <p:nvSpPr>
          <p:cNvPr id="236" name="Google Shape;236;p32"/>
          <p:cNvSpPr txBox="1">
            <a:spLocks noGrp="1"/>
          </p:cNvSpPr>
          <p:nvPr>
            <p:ph type="body" idx="2"/>
          </p:nvPr>
        </p:nvSpPr>
        <p:spPr>
          <a:xfrm>
            <a:off x="3233025" y="1293975"/>
            <a:ext cx="2877750" cy="2771325"/>
          </a:xfrm>
          <a:prstGeom prst="rect">
            <a:avLst/>
          </a:prstGeom>
        </p:spPr>
        <p:txBody>
          <a:bodyPr spcFirstLastPara="1" wrap="square" lIns="68569" tIns="68569" rIns="68569" bIns="68569" anchor="ctr" anchorCtr="0">
            <a:noAutofit/>
          </a:bodyPr>
          <a:lstStyle/>
          <a:p>
            <a:pPr marL="0" indent="0">
              <a:buNone/>
            </a:pPr>
            <a:r>
              <a:rPr lang="en" sz="1200" dirty="0">
                <a:solidFill>
                  <a:schemeClr val="tx1"/>
                </a:solidFill>
              </a:rPr>
              <a:t>For our Problem Solution, the crucial part is to accurately identify hot leads.</a:t>
            </a:r>
            <a:endParaRPr sz="1200" dirty="0">
              <a:solidFill>
                <a:schemeClr val="tx1"/>
              </a:solidFill>
            </a:endParaRPr>
          </a:p>
          <a:p>
            <a:pPr marL="0" indent="0">
              <a:spcBef>
                <a:spcPts val="1200"/>
              </a:spcBef>
              <a:buNone/>
            </a:pPr>
            <a:r>
              <a:rPr lang="en" sz="1200" dirty="0">
                <a:solidFill>
                  <a:schemeClr val="tx1"/>
                </a:solidFill>
              </a:rPr>
              <a:t>The more accurate we obtain the hot lead, the more chance we get of higher conversion ratio.</a:t>
            </a:r>
            <a:endParaRPr sz="1200" dirty="0">
              <a:solidFill>
                <a:schemeClr val="tx1"/>
              </a:solidFill>
            </a:endParaRPr>
          </a:p>
          <a:p>
            <a:pPr marL="0" indent="0">
              <a:spcBef>
                <a:spcPts val="1200"/>
              </a:spcBef>
              <a:spcAft>
                <a:spcPts val="1200"/>
              </a:spcAft>
              <a:buNone/>
            </a:pPr>
            <a:r>
              <a:rPr lang="en" sz="1200" dirty="0">
                <a:solidFill>
                  <a:schemeClr val="tx1"/>
                </a:solidFill>
              </a:rPr>
              <a:t>Since we have a target of 80% conversion rate, we would want to obtain a high accuracy in obtaining hot leads.</a:t>
            </a:r>
            <a:endParaRPr sz="12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448575" y="2257198"/>
            <a:ext cx="6166575" cy="629100"/>
          </a:xfrm>
          <a:prstGeom prst="rect">
            <a:avLst/>
          </a:prstGeom>
        </p:spPr>
        <p:txBody>
          <a:bodyPr spcFirstLastPara="1" wrap="square" lIns="68569" tIns="68569" rIns="68569" bIns="68569" anchor="ctr" anchorCtr="0">
            <a:noAutofit/>
          </a:bodyPr>
          <a:lstStyle/>
          <a:p>
            <a:r>
              <a:rPr lang="en-IN" dirty="0">
                <a:solidFill>
                  <a:schemeClr val="tx1"/>
                </a:solidFill>
              </a:rPr>
              <a:t>EDA-</a:t>
            </a:r>
            <a:r>
              <a:rPr lang="en" dirty="0">
                <a:solidFill>
                  <a:schemeClr val="tx1"/>
                </a:solidFill>
              </a:rPr>
              <a:t> Visualization</a:t>
            </a:r>
            <a:endParaRPr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02603A7-2B24-4AF9-BBF5-58BB72891BAF}"/>
              </a:ext>
            </a:extLst>
          </p:cNvPr>
          <p:cNvPicPr>
            <a:picLocks noChangeAspect="1"/>
          </p:cNvPicPr>
          <p:nvPr/>
        </p:nvPicPr>
        <p:blipFill>
          <a:blip r:embed="rId2"/>
          <a:stretch>
            <a:fillRect/>
          </a:stretch>
        </p:blipFill>
        <p:spPr>
          <a:xfrm>
            <a:off x="735086" y="429631"/>
            <a:ext cx="5364988" cy="4302556"/>
          </a:xfrm>
          <a:prstGeom prst="rect">
            <a:avLst/>
          </a:prstGeom>
        </p:spPr>
      </p:pic>
      <p:sp>
        <p:nvSpPr>
          <p:cNvPr id="4" name="Google Shape;322;p37">
            <a:extLst>
              <a:ext uri="{FF2B5EF4-FFF2-40B4-BE49-F238E27FC236}">
                <a16:creationId xmlns:a16="http://schemas.microsoft.com/office/drawing/2014/main" xmlns="" id="{EF81845B-03BE-4E44-BC55-F6E12B63BC26}"/>
              </a:ext>
            </a:extLst>
          </p:cNvPr>
          <p:cNvSpPr txBox="1"/>
          <p:nvPr/>
        </p:nvSpPr>
        <p:spPr>
          <a:xfrm>
            <a:off x="757925" y="4822425"/>
            <a:ext cx="5949899"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IN" sz="900" b="1" dirty="0">
                <a:solidFill>
                  <a:schemeClr val="bg1"/>
                </a:solidFill>
                <a:latin typeface="Roboto"/>
                <a:ea typeface="Roboto"/>
                <a:cs typeface="Roboto"/>
                <a:sym typeface="Roboto"/>
              </a:rPr>
              <a:t>India is the top source of student and  target working professional or unemployment</a:t>
            </a:r>
            <a:r>
              <a:rPr lang="en" sz="900" b="1" dirty="0">
                <a:solidFill>
                  <a:schemeClr val="bg1"/>
                </a:solidFill>
                <a:latin typeface="Roboto"/>
                <a:ea typeface="Roboto"/>
                <a:cs typeface="Roboto"/>
                <a:sym typeface="Roboto"/>
              </a:rPr>
              <a:t>.</a:t>
            </a:r>
            <a:endParaRPr sz="900" b="1"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99538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p37"/>
          <p:cNvSpPr txBox="1"/>
          <p:nvPr/>
        </p:nvSpPr>
        <p:spPr>
          <a:xfrm>
            <a:off x="677250" y="3150921"/>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dirty="0">
                <a:latin typeface="Roboto"/>
                <a:ea typeface="Roboto"/>
                <a:cs typeface="Roboto"/>
                <a:sym typeface="Roboto"/>
              </a:rPr>
              <a:t>EDA plots depicting variation in numerical columns for those who Converted and those who didn't.</a:t>
            </a:r>
            <a:endParaRPr sz="1350" b="1" dirty="0">
              <a:latin typeface="Roboto"/>
              <a:ea typeface="Roboto"/>
              <a:cs typeface="Roboto"/>
              <a:sym typeface="Roboto"/>
            </a:endParaRPr>
          </a:p>
        </p:txBody>
      </p:sp>
      <p:pic>
        <p:nvPicPr>
          <p:cNvPr id="2" name="Picture 1">
            <a:extLst>
              <a:ext uri="{FF2B5EF4-FFF2-40B4-BE49-F238E27FC236}">
                <a16:creationId xmlns:a16="http://schemas.microsoft.com/office/drawing/2014/main" xmlns="" id="{8521E017-FAEB-4866-A23D-27A4FBA09B60}"/>
              </a:ext>
            </a:extLst>
          </p:cNvPr>
          <p:cNvPicPr>
            <a:picLocks noChangeAspect="1"/>
          </p:cNvPicPr>
          <p:nvPr/>
        </p:nvPicPr>
        <p:blipFill>
          <a:blip r:embed="rId3"/>
          <a:stretch>
            <a:fillRect/>
          </a:stretch>
        </p:blipFill>
        <p:spPr>
          <a:xfrm>
            <a:off x="4662243" y="671512"/>
            <a:ext cx="1727710" cy="1656902"/>
          </a:xfrm>
          <a:prstGeom prst="rect">
            <a:avLst/>
          </a:prstGeom>
        </p:spPr>
      </p:pic>
      <p:pic>
        <p:nvPicPr>
          <p:cNvPr id="3" name="Picture 2">
            <a:extLst>
              <a:ext uri="{FF2B5EF4-FFF2-40B4-BE49-F238E27FC236}">
                <a16:creationId xmlns:a16="http://schemas.microsoft.com/office/drawing/2014/main" xmlns="" id="{BC15D1F1-6772-4906-8E7C-51DB9DEB7470}"/>
              </a:ext>
            </a:extLst>
          </p:cNvPr>
          <p:cNvPicPr>
            <a:picLocks noChangeAspect="1"/>
          </p:cNvPicPr>
          <p:nvPr/>
        </p:nvPicPr>
        <p:blipFill>
          <a:blip r:embed="rId4"/>
          <a:stretch>
            <a:fillRect/>
          </a:stretch>
        </p:blipFill>
        <p:spPr>
          <a:xfrm>
            <a:off x="2756549" y="671512"/>
            <a:ext cx="1793480" cy="1677772"/>
          </a:xfrm>
          <a:prstGeom prst="rect">
            <a:avLst/>
          </a:prstGeom>
        </p:spPr>
      </p:pic>
      <p:pic>
        <p:nvPicPr>
          <p:cNvPr id="4" name="Picture 3">
            <a:extLst>
              <a:ext uri="{FF2B5EF4-FFF2-40B4-BE49-F238E27FC236}">
                <a16:creationId xmlns:a16="http://schemas.microsoft.com/office/drawing/2014/main" xmlns="" id="{3189FC81-271C-4D9C-BB3F-39EE3BD39827}"/>
              </a:ext>
            </a:extLst>
          </p:cNvPr>
          <p:cNvPicPr>
            <a:picLocks noChangeAspect="1"/>
          </p:cNvPicPr>
          <p:nvPr/>
        </p:nvPicPr>
        <p:blipFill>
          <a:blip r:embed="rId5"/>
          <a:stretch>
            <a:fillRect/>
          </a:stretch>
        </p:blipFill>
        <p:spPr>
          <a:xfrm>
            <a:off x="758176" y="671512"/>
            <a:ext cx="1886159" cy="17033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38"/>
          <p:cNvSpPr txBox="1"/>
          <p:nvPr/>
        </p:nvSpPr>
        <p:spPr>
          <a:xfrm>
            <a:off x="677250" y="3858413"/>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a:latin typeface="Roboto"/>
                <a:ea typeface="Roboto"/>
                <a:cs typeface="Roboto"/>
                <a:sym typeface="Roboto"/>
              </a:rPr>
              <a:t>EDA plots depicting variation in categorical column (Last Activity) for those who Converted and those who didn't.</a:t>
            </a:r>
            <a:endParaRPr sz="1350" b="1">
              <a:latin typeface="Roboto"/>
              <a:ea typeface="Roboto"/>
              <a:cs typeface="Roboto"/>
              <a:sym typeface="Roboto"/>
            </a:endParaRPr>
          </a:p>
        </p:txBody>
      </p:sp>
      <p:pic>
        <p:nvPicPr>
          <p:cNvPr id="3" name="Picture 2">
            <a:extLst>
              <a:ext uri="{FF2B5EF4-FFF2-40B4-BE49-F238E27FC236}">
                <a16:creationId xmlns:a16="http://schemas.microsoft.com/office/drawing/2014/main" xmlns="" id="{3EFB97F5-EE5A-4791-83D1-0CB08A9D6471}"/>
              </a:ext>
            </a:extLst>
          </p:cNvPr>
          <p:cNvPicPr>
            <a:picLocks noChangeAspect="1"/>
          </p:cNvPicPr>
          <p:nvPr/>
        </p:nvPicPr>
        <p:blipFill>
          <a:blip r:embed="rId3"/>
          <a:stretch>
            <a:fillRect/>
          </a:stretch>
        </p:blipFill>
        <p:spPr>
          <a:xfrm>
            <a:off x="600075" y="665046"/>
            <a:ext cx="5657850" cy="2809875"/>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704</Words>
  <Application>Microsoft Office PowerPoint</Application>
  <PresentationFormat>Custom</PresentationFormat>
  <Paragraphs>70</Paragraphs>
  <Slides>21</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Corbel</vt:lpstr>
      <vt:lpstr>Garamond</vt:lpstr>
      <vt:lpstr>Noto Sans Symbols</vt:lpstr>
      <vt:lpstr>Wingdings</vt:lpstr>
      <vt:lpstr>Roboto</vt:lpstr>
      <vt:lpstr>Verdana</vt:lpstr>
      <vt:lpstr>Frame</vt:lpstr>
      <vt:lpstr>Organic</vt:lpstr>
      <vt:lpstr>X Education - Lead Scoring Case Study</vt:lpstr>
      <vt:lpstr>Background</vt:lpstr>
      <vt:lpstr>Problem Statement</vt:lpstr>
      <vt:lpstr>PowerPoint Presentation</vt:lpstr>
      <vt:lpstr>Solution</vt:lpstr>
      <vt:lpstr>EDA-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 Conclusion</vt:lpstr>
      <vt:lpstr>Model Analysis</vt:lpstr>
      <vt:lpstr>PowerPoint Presentation</vt:lpstr>
      <vt:lpstr>PowerPoint Presentation</vt:lpstr>
      <vt:lpstr>Conclusion  (Recommendation)</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Surendra Singh Mehta</dc:creator>
  <cp:lastModifiedBy>Sougata</cp:lastModifiedBy>
  <cp:revision>25</cp:revision>
  <dcterms:modified xsi:type="dcterms:W3CDTF">2023-07-31T09:34:04Z</dcterms:modified>
</cp:coreProperties>
</file>