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Textual Emotion Extrapolator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Ethan </a:t>
            </a:r>
            <a:r>
              <a:rPr lang="en-US" dirty="0" err="1" smtClean="0"/>
              <a:t>Favia</a:t>
            </a:r>
            <a:r>
              <a:rPr lang="en-US" dirty="0" smtClean="0"/>
              <a:t>, Jamar Torres, and Andrew Frenkel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1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Easy, visual way to interpret emotional meaning of incoming text messages</a:t>
            </a:r>
          </a:p>
        </p:txBody>
      </p:sp>
    </p:spTree>
    <p:extLst>
      <p:ext uri="{BB962C8B-B14F-4D97-AF65-F5344CB8AC3E}">
        <p14:creationId xmlns:p14="http://schemas.microsoft.com/office/powerpoint/2010/main" val="317688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difficult to interpret text</a:t>
            </a:r>
          </a:p>
          <a:p>
            <a:pPr lvl="1"/>
            <a:r>
              <a:rPr lang="en-US" dirty="0"/>
              <a:t>Vague, lack of emotion</a:t>
            </a:r>
          </a:p>
          <a:p>
            <a:r>
              <a:rPr lang="en-US" dirty="0"/>
              <a:t>Technology can help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9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into front- and back-end teams</a:t>
            </a:r>
          </a:p>
          <a:p>
            <a:pPr lvl="1"/>
            <a:r>
              <a:rPr lang="en-US" dirty="0" smtClean="0"/>
              <a:t>Jamar on front-end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lvl="2"/>
            <a:r>
              <a:rPr lang="en-US" dirty="0" smtClean="0"/>
              <a:t>Principally in charge of UI development, e.g., CSS layout</a:t>
            </a:r>
          </a:p>
          <a:p>
            <a:pPr lvl="1"/>
            <a:r>
              <a:rPr lang="en-US" dirty="0" smtClean="0"/>
              <a:t>Ethan, Andrew on back-end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Responsible for data retrieval, storage, and manipulation, e.g., Ajax calls, Chart.js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9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library used for displaying data graphically on page</a:t>
            </a:r>
          </a:p>
          <a:p>
            <a:r>
              <a:rPr lang="en-US" dirty="0" smtClean="0"/>
              <a:t>Various chart types available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en-US" dirty="0" smtClean="0"/>
              <a:t>Line sufficient for this app</a:t>
            </a:r>
          </a:p>
          <a:p>
            <a:r>
              <a:rPr lang="en-US" dirty="0" smtClean="0"/>
              <a:t>Incorporates Moment.js if time needed as axis</a:t>
            </a:r>
          </a:p>
          <a:p>
            <a:r>
              <a:rPr lang="en-US" dirty="0" smtClean="0"/>
              <a:t>Simple to use:</a:t>
            </a:r>
          </a:p>
          <a:p>
            <a:pPr lvl="1"/>
            <a:r>
              <a:rPr lang="en-US" dirty="0" smtClean="0"/>
              <a:t>Input data and labels in a custom function, with options to change line color,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text for analysis, submit, and watch as emotions are extrapolated for use with the </a:t>
            </a:r>
            <a:r>
              <a:rPr lang="en-US" dirty="0" err="1" smtClean="0"/>
              <a:t>Giphy</a:t>
            </a:r>
            <a:r>
              <a:rPr lang="en-US" dirty="0" smtClean="0"/>
              <a:t> API.</a:t>
            </a:r>
          </a:p>
          <a:p>
            <a:r>
              <a:rPr lang="en-US" dirty="0" smtClean="0"/>
              <a:t>Sentiment accuracy value then graphed</a:t>
            </a:r>
          </a:p>
        </p:txBody>
      </p:sp>
    </p:spTree>
    <p:extLst>
      <p:ext uri="{BB962C8B-B14F-4D97-AF65-F5344CB8AC3E}">
        <p14:creationId xmlns:p14="http://schemas.microsoft.com/office/powerpoint/2010/main" val="427650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authentication, only save data per user</a:t>
            </a:r>
          </a:p>
          <a:p>
            <a:r>
              <a:rPr lang="en-US" dirty="0" smtClean="0"/>
              <a:t>Emotion label underneath each GIF</a:t>
            </a:r>
          </a:p>
          <a:p>
            <a:r>
              <a:rPr lang="en-US" dirty="0" smtClean="0"/>
              <a:t>More meaningful value to graph than the sentiment accuracy</a:t>
            </a:r>
          </a:p>
          <a:p>
            <a:r>
              <a:rPr lang="en-US" dirty="0" smtClean="0"/>
              <a:t>Add feature to track conversations with specific people and plot sentiment per conversation partner</a:t>
            </a:r>
          </a:p>
        </p:txBody>
      </p:sp>
    </p:spTree>
    <p:extLst>
      <p:ext uri="{BB962C8B-B14F-4D97-AF65-F5344CB8AC3E}">
        <p14:creationId xmlns:p14="http://schemas.microsoft.com/office/powerpoint/2010/main" val="395196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55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95</TotalTime>
  <Words>209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Celestial</vt:lpstr>
      <vt:lpstr>Textual Emotion Extrapolator</vt:lpstr>
      <vt:lpstr>concept</vt:lpstr>
      <vt:lpstr>Motivation for development</vt:lpstr>
      <vt:lpstr>Design Process</vt:lpstr>
      <vt:lpstr>Chart.js</vt:lpstr>
      <vt:lpstr>Functionality demo</vt:lpstr>
      <vt:lpstr>Future development potential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Extrapolator for texts</dc:title>
  <dc:creator>Andrew Frenkel</dc:creator>
  <cp:lastModifiedBy>Andrew Frenkel</cp:lastModifiedBy>
  <cp:revision>28</cp:revision>
  <dcterms:created xsi:type="dcterms:W3CDTF">2016-07-05T17:39:33Z</dcterms:created>
  <dcterms:modified xsi:type="dcterms:W3CDTF">2016-07-05T19:14:34Z</dcterms:modified>
</cp:coreProperties>
</file>