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2FA47-F7F0-4DA0-86D3-CE259EED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F4A50-2E05-4E81-A256-C6730E28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29771-0CB9-4E3E-B4CE-69B0DC76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DD180-3411-465F-9DB2-4476C7F0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35C2-B9B1-4157-8EB7-EB27549E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0FDF-A128-4A7A-B844-0D52B4F0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99019-36EF-4D5A-8965-441621B1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D25D0-FC7F-47FA-A620-3C9D71B6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8F354-6161-4573-8C03-3B07BBA9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536E6-1A1E-49A7-80DD-C712B2B1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4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DB6889-B107-4230-80CA-83B6FA5CB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24CA6-3FBC-4713-ADF5-2E7D9BA9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7B399-B39A-4C5D-9160-1C80DBED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79C51-CB8E-4A70-AE80-659F0657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5DBA1-658F-4173-AC8A-C2272031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0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F48A8-8862-4F32-9434-77B2DD2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275D1-5AC9-4BE9-95A7-AC400F20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B4399-52DA-4197-9F34-B9D54EA7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9B58C-07AB-4F46-8AF8-3199D2C4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60D76-3318-4AE5-BD30-B8FDE8BE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BF0C5-14B1-435A-A3EA-313F434A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1B12E-CC09-4322-91D5-B9454CC7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C5256-D59C-4E85-BA01-25FDC9EF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F39BE-E3FD-4AD0-B008-F54C28E9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FEDCB-C345-4D7B-94C0-F3A619EB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52CC6-BE30-4050-B694-B0C7021F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D99BC-EDB8-44BE-993D-45FAD9C2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82ADF-FB89-4937-B82F-320F8C4A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68EDD-B1E0-48EB-BAC1-DF52A823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D146A-E05F-49BF-A16B-B6BF8A34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30FED-1798-4C10-A7B4-A72CE2D1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F1D94-442F-457A-8B44-B3CE7C1A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EEBED-80B1-4CC5-8126-2C2605A6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D80B6-FF38-440E-AC73-3DAC9745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549E8-A13B-4DE5-9E2E-BB21F9D37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1BCD97-11B4-44F2-8A76-BB5F0C10E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BA65A-A315-44E0-8AC5-29A097F5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C1F4E-6235-4ECB-BEFC-7C635C50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C1EB6-9A66-4334-BECF-38229F9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4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1A863-C175-4592-BDDB-042FB1CC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2CB0B-55E4-40A2-856A-F63AA4A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2DB29-1814-4ED9-8CA3-BF723FA4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8A95C-BA4E-4F34-A648-8A84E7F8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C22F3D-BD2C-4257-896F-471641B8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58415-70A8-4873-BD96-9D3395F2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DE171-2DD0-427C-AA1B-66F127A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6271F-B51A-4B04-ACC4-1E248819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913BB-960C-4520-A439-636FF89A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AEF22-ED83-4620-8EED-87638AE7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43C0F-CD49-4E83-9E8B-0DA01D67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AF449-4B57-4437-A3B0-FE4AB1B0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4E547-AF6E-4485-A032-82FF8D62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4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F08C9-194B-41B9-834F-8BD470B8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53F70C-2DB7-415C-A0C7-7D4C80541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2C7AE-5F39-4FE0-A98C-4AACAD88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F6AA7-74DF-42D2-8B1E-0D0D2210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2D747-1B24-468F-879F-019729CB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0085B-96DB-4628-AD5C-A5342678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128722-DDB7-420E-A82F-1B2997BE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03B3D-C4F2-4C0F-8724-14EDE55F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F7682-937A-41BA-8481-2A1BD534F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5432-595D-4EEC-88A4-64EF4E11AFB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0F8A3-4E03-42AD-A73C-FBB574180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A6963-0F91-4BDD-AABF-0ED19AEE5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926E-930F-4A1A-BD42-EF99CB91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390751CB-5E25-4E19-B50F-55D59D78E78F}"/>
              </a:ext>
            </a:extLst>
          </p:cNvPr>
          <p:cNvGrpSpPr/>
          <p:nvPr/>
        </p:nvGrpSpPr>
        <p:grpSpPr>
          <a:xfrm>
            <a:off x="1336352" y="1015689"/>
            <a:ext cx="2498105" cy="2007908"/>
            <a:chOff x="1336352" y="1015689"/>
            <a:chExt cx="2498105" cy="200790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A18AA96-FE71-4E2E-A830-A3264D469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352" y="2684233"/>
              <a:ext cx="1649693" cy="339364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472F13-3CD1-460B-9754-67C71B498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6045" y="1015689"/>
              <a:ext cx="848412" cy="16685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0867687-EF99-4193-870F-C301C14C8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764" y="1015689"/>
              <a:ext cx="1649693" cy="339364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97DA48-6806-46C8-84BF-19DF9F957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352" y="1015689"/>
              <a:ext cx="2498105" cy="2007908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7773183-7475-4523-B3C2-C9214F2C5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352" y="1355053"/>
              <a:ext cx="848412" cy="16685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1551136-AE32-4A38-B775-C4C27B65D184}"/>
              </a:ext>
            </a:extLst>
          </p:cNvPr>
          <p:cNvGrpSpPr/>
          <p:nvPr/>
        </p:nvGrpSpPr>
        <p:grpSpPr>
          <a:xfrm>
            <a:off x="5400573" y="1109255"/>
            <a:ext cx="3251815" cy="2799227"/>
            <a:chOff x="4340259" y="1150832"/>
            <a:chExt cx="3251815" cy="279922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25F2CBD-1714-450D-848D-6F67D67E05EF}"/>
                </a:ext>
              </a:extLst>
            </p:cNvPr>
            <p:cNvCxnSpPr>
              <a:cxnSpLocks/>
            </p:cNvCxnSpPr>
            <p:nvPr/>
          </p:nvCxnSpPr>
          <p:spPr>
            <a:xfrm>
              <a:off x="5909388" y="2807782"/>
              <a:ext cx="1682686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EE6C643-5ED6-4B06-8496-A00943B9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0259" y="2807782"/>
              <a:ext cx="1682686" cy="0"/>
            </a:xfrm>
            <a:prstGeom prst="straightConnector1">
              <a:avLst/>
            </a:prstGeom>
            <a:ln w="76200" cap="sq">
              <a:solidFill>
                <a:schemeClr val="accent1"/>
              </a:solidFill>
              <a:headEnd type="oval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65B2B2C8-4E58-4DF6-84BD-2D7444047B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489810"/>
                </p:ext>
              </p:extLst>
            </p:nvPr>
          </p:nvGraphicFramePr>
          <p:xfrm>
            <a:off x="4723655" y="1968212"/>
            <a:ext cx="457947" cy="839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AxMath" r:id="rId3" imgW="123120" imgH="226800" progId="Equation.AxMath">
                    <p:embed/>
                  </p:oleObj>
                </mc:Choice>
                <mc:Fallback>
                  <p:oleObj name="AxMath" r:id="rId3" imgW="123120" imgH="226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23655" y="1968212"/>
                          <a:ext cx="457947" cy="8395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42EF8FFF-BE94-4D36-BE63-882FF7924208}"/>
                </a:ext>
              </a:extLst>
            </p:cNvPr>
            <p:cNvSpPr/>
            <p:nvPr/>
          </p:nvSpPr>
          <p:spPr>
            <a:xfrm rot="19107095">
              <a:off x="4781105" y="1906637"/>
              <a:ext cx="2203773" cy="2043422"/>
            </a:xfrm>
            <a:prstGeom prst="arc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766AC552-0B00-40A6-B850-C231A4682D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28725"/>
                </p:ext>
              </p:extLst>
            </p:nvPr>
          </p:nvGraphicFramePr>
          <p:xfrm>
            <a:off x="6788150" y="1968500"/>
            <a:ext cx="749300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AxMath" r:id="rId5" imgW="203760" imgH="226800" progId="Equation.AxMath">
                    <p:embed/>
                  </p:oleObj>
                </mc:Choice>
                <mc:Fallback>
                  <p:oleObj name="AxMath" r:id="rId5" imgW="203760" imgH="226800" progId="Equation.AxMath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65B2B2C8-4E58-4DF6-84BD-2D7444047B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88150" y="1968500"/>
                          <a:ext cx="749300" cy="839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54D69A8-0F9E-49E4-83FC-7172E4A7A910}"/>
                </a:ext>
              </a:extLst>
            </p:cNvPr>
            <p:cNvSpPr txBox="1"/>
            <p:nvPr/>
          </p:nvSpPr>
          <p:spPr>
            <a:xfrm>
              <a:off x="5490715" y="1150832"/>
              <a:ext cx="837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accent2"/>
                  </a:solidFill>
                </a:rPr>
                <a:t>×2</a:t>
              </a:r>
              <a:endParaRPr lang="zh-CN" altLang="en-US" sz="3600" b="1">
                <a:solidFill>
                  <a:schemeClr val="accent2"/>
                </a:solidFill>
              </a:endParaRPr>
            </a:p>
          </p:txBody>
        </p:sp>
      </p:grp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1B9D67C8-5290-42C7-9C0D-1F1C206970F0}"/>
              </a:ext>
            </a:extLst>
          </p:cNvPr>
          <p:cNvSpPr/>
          <p:nvPr/>
        </p:nvSpPr>
        <p:spPr>
          <a:xfrm rot="960731">
            <a:off x="271729" y="4062387"/>
            <a:ext cx="1064623" cy="264849"/>
          </a:xfrm>
          <a:prstGeom prst="parallelogram">
            <a:avLst>
              <a:gd name="adj" fmla="val 188831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86DA8F-B3E7-4A64-B220-667362DCD16D}"/>
              </a:ext>
            </a:extLst>
          </p:cNvPr>
          <p:cNvCxnSpPr>
            <a:cxnSpLocks/>
          </p:cNvCxnSpPr>
          <p:nvPr/>
        </p:nvCxnSpPr>
        <p:spPr>
          <a:xfrm>
            <a:off x="554823" y="4260897"/>
            <a:ext cx="0" cy="316007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02A3AB0-4D55-470A-8A75-0371A79EE873}"/>
              </a:ext>
            </a:extLst>
          </p:cNvPr>
          <p:cNvCxnSpPr>
            <a:cxnSpLocks/>
          </p:cNvCxnSpPr>
          <p:nvPr/>
        </p:nvCxnSpPr>
        <p:spPr>
          <a:xfrm>
            <a:off x="1008868" y="4328160"/>
            <a:ext cx="27623" cy="24874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D79DFBF-A4A2-4314-A762-9669D298AD7E}"/>
              </a:ext>
            </a:extLst>
          </p:cNvPr>
          <p:cNvSpPr/>
          <p:nvPr/>
        </p:nvSpPr>
        <p:spPr>
          <a:xfrm>
            <a:off x="474306" y="4372533"/>
            <a:ext cx="659467" cy="5216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B02C0EB-C792-48B1-922A-26FEAEE78393}"/>
              </a:ext>
            </a:extLst>
          </p:cNvPr>
          <p:cNvSpPr/>
          <p:nvPr/>
        </p:nvSpPr>
        <p:spPr>
          <a:xfrm>
            <a:off x="646332" y="4550180"/>
            <a:ext cx="135331" cy="10704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7075C1C-1312-407C-A7F2-DD2C72DEF66A}"/>
              </a:ext>
            </a:extLst>
          </p:cNvPr>
          <p:cNvSpPr/>
          <p:nvPr/>
        </p:nvSpPr>
        <p:spPr>
          <a:xfrm>
            <a:off x="873537" y="4509521"/>
            <a:ext cx="135331" cy="10704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4609197-A9EB-48A6-A71B-4974287926EB}"/>
              </a:ext>
            </a:extLst>
          </p:cNvPr>
          <p:cNvSpPr/>
          <p:nvPr/>
        </p:nvSpPr>
        <p:spPr>
          <a:xfrm>
            <a:off x="763130" y="4720744"/>
            <a:ext cx="220813" cy="51966"/>
          </a:xfrm>
          <a:custGeom>
            <a:avLst/>
            <a:gdLst>
              <a:gd name="connsiteX0" fmla="*/ 0 w 104775"/>
              <a:gd name="connsiteY0" fmla="*/ 17145 h 29220"/>
              <a:gd name="connsiteX1" fmla="*/ 51435 w 104775"/>
              <a:gd name="connsiteY1" fmla="*/ 28575 h 29220"/>
              <a:gd name="connsiteX2" fmla="*/ 104775 w 104775"/>
              <a:gd name="connsiteY2" fmla="*/ 0 h 2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29220">
                <a:moveTo>
                  <a:pt x="0" y="17145"/>
                </a:moveTo>
                <a:cubicBezTo>
                  <a:pt x="16986" y="24289"/>
                  <a:pt x="33973" y="31433"/>
                  <a:pt x="51435" y="28575"/>
                </a:cubicBezTo>
                <a:cubicBezTo>
                  <a:pt x="68898" y="25718"/>
                  <a:pt x="86836" y="12859"/>
                  <a:pt x="104775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5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554BA2-5DD8-42C0-A061-764D7C54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13" y="532880"/>
            <a:ext cx="1765441" cy="870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D6AA9F-A0A3-44EC-B849-171A67C07823}"/>
              </a:ext>
            </a:extLst>
          </p:cNvPr>
          <p:cNvSpPr txBox="1"/>
          <p:nvPr/>
        </p:nvSpPr>
        <p:spPr>
          <a:xfrm>
            <a:off x="383871" y="684074"/>
            <a:ext cx="315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For two quadratures: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CC8FCE-C315-402B-AA06-3745604C6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53" y="189590"/>
            <a:ext cx="2218299" cy="15575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D60E66-7770-4A79-B4CC-0B4E6F45C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10" y="1710935"/>
            <a:ext cx="1181202" cy="4724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F7D6D8-6B66-4F08-98EF-31F88B6CC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0" y="3187789"/>
            <a:ext cx="9266723" cy="255292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3FECBF6-78CA-4EED-9ABE-7BB7FCC1193F}"/>
              </a:ext>
            </a:extLst>
          </p:cNvPr>
          <p:cNvSpPr txBox="1"/>
          <p:nvPr/>
        </p:nvSpPr>
        <p:spPr>
          <a:xfrm>
            <a:off x="383870" y="1747120"/>
            <a:ext cx="375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and squeezed operation: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3C9C57-8F9C-4119-9A3C-E83DF30EEFAE}"/>
              </a:ext>
            </a:extLst>
          </p:cNvPr>
          <p:cNvSpPr txBox="1"/>
          <p:nvPr/>
        </p:nvSpPr>
        <p:spPr>
          <a:xfrm>
            <a:off x="383870" y="2470158"/>
            <a:ext cx="901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then the variance of two quadratures will be: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D71004-E947-40FB-8F93-9FA98BB635FC}"/>
              </a:ext>
            </a:extLst>
          </p:cNvPr>
          <p:cNvSpPr txBox="1"/>
          <p:nvPr/>
        </p:nvSpPr>
        <p:spPr>
          <a:xfrm>
            <a:off x="383870" y="6058231"/>
            <a:ext cx="1052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Introductory quantum optics - Christopher Gerry, Peter Knight - Cambridge University Press (2004).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p150-154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4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65A28A-AFAF-45B1-9012-608EE6A4F645}"/>
              </a:ext>
            </a:extLst>
          </p:cNvPr>
          <p:cNvSpPr txBox="1"/>
          <p:nvPr/>
        </p:nvSpPr>
        <p:spPr>
          <a:xfrm>
            <a:off x="518474" y="546755"/>
            <a:ext cx="7428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In our work, homodyne measurement act on the quadrature: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3531897-076E-43A3-8161-02C73720E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935351"/>
              </p:ext>
            </p:extLst>
          </p:nvPr>
        </p:nvGraphicFramePr>
        <p:xfrm>
          <a:off x="7626268" y="376693"/>
          <a:ext cx="2408634" cy="874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xMath" r:id="rId3" imgW="1239840" imgH="450720" progId="Equation.AxMath">
                  <p:embed/>
                </p:oleObj>
              </mc:Choice>
              <mc:Fallback>
                <p:oleObj name="AxMath" r:id="rId3" imgW="1239840" imgH="450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268" y="376693"/>
                        <a:ext cx="2408634" cy="874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E903239-0FE2-4F55-803B-52AC5D213985}"/>
              </a:ext>
            </a:extLst>
          </p:cNvPr>
          <p:cNvSpPr txBox="1"/>
          <p:nvPr/>
        </p:nvSpPr>
        <p:spPr>
          <a:xfrm>
            <a:off x="524760" y="1451728"/>
            <a:ext cx="629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so I tend to think the squeezing parameter should be: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0A678E9-BCA8-470C-9DF5-1DCB593D3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48576"/>
              </p:ext>
            </p:extLst>
          </p:nvPr>
        </p:nvGraphicFramePr>
        <p:xfrm>
          <a:off x="6712348" y="1421633"/>
          <a:ext cx="1090018" cy="46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xMath" r:id="rId5" imgW="541440" imgH="228600" progId="Equation.AxMath">
                  <p:embed/>
                </p:oleObj>
              </mc:Choice>
              <mc:Fallback>
                <p:oleObj name="AxMath" r:id="rId5" imgW="541440" imgH="22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2348" y="1421633"/>
                        <a:ext cx="1090018" cy="46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B53A6E9-0C57-404B-A19F-90BE2C7D5BEF}"/>
              </a:ext>
            </a:extLst>
          </p:cNvPr>
          <p:cNvSpPr txBox="1"/>
          <p:nvPr/>
        </p:nvSpPr>
        <p:spPr>
          <a:xfrm>
            <a:off x="524760" y="2356700"/>
            <a:ext cx="32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to minimize the variance of</a:t>
            </a:r>
            <a:endParaRPr lang="en-US" altLang="zh-CN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DB7102A-132F-4727-9E6A-74EC92916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953680"/>
              </p:ext>
            </p:extLst>
          </p:nvPr>
        </p:nvGraphicFramePr>
        <p:xfrm>
          <a:off x="3774125" y="2261510"/>
          <a:ext cx="298254" cy="57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xMath" r:id="rId7" imgW="139320" imgH="269280" progId="Equation.AxMath">
                  <p:embed/>
                </p:oleObj>
              </mc:Choice>
              <mc:Fallback>
                <p:oleObj name="AxMath" r:id="rId7" imgW="139320" imgH="2692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0A678E9-BCA8-470C-9DF5-1DCB593D3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4125" y="2261510"/>
                        <a:ext cx="298254" cy="57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9F28BB2-BA00-4C9E-AF43-17539F2CF2DA}"/>
              </a:ext>
            </a:extLst>
          </p:cNvPr>
          <p:cNvSpPr txBox="1"/>
          <p:nvPr/>
        </p:nvSpPr>
        <p:spPr>
          <a:xfrm>
            <a:off x="518474" y="3201591"/>
            <a:ext cx="456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then variances of two quadratures are: 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BD9B42C-A4F8-46FE-A1E0-3C79D7143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87255"/>
              </p:ext>
            </p:extLst>
          </p:nvPr>
        </p:nvGraphicFramePr>
        <p:xfrm>
          <a:off x="3923252" y="3858205"/>
          <a:ext cx="40751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xMath" r:id="rId9" imgW="2097000" imgH="415800" progId="Equation.AxMath">
                  <p:embed/>
                </p:oleObj>
              </mc:Choice>
              <mc:Fallback>
                <p:oleObj name="AxMath" r:id="rId9" imgW="2097000" imgH="415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3531897-076E-43A3-8161-02C73720E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3252" y="3858205"/>
                        <a:ext cx="4075112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85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70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zzrtb</dc:creator>
  <cp:lastModifiedBy> </cp:lastModifiedBy>
  <cp:revision>12</cp:revision>
  <dcterms:created xsi:type="dcterms:W3CDTF">2022-04-14T10:18:21Z</dcterms:created>
  <dcterms:modified xsi:type="dcterms:W3CDTF">2022-04-14T15:18:58Z</dcterms:modified>
</cp:coreProperties>
</file>