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021-34BE-4463-BBA8-2A0DDAD0CBFD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4596-F705-4DE9-8407-4BE61EA2EC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29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021-34BE-4463-BBA8-2A0DDAD0CBFD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4596-F705-4DE9-8407-4BE61EA2EC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35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021-34BE-4463-BBA8-2A0DDAD0CBFD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4596-F705-4DE9-8407-4BE61EA2EC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783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576917" y="2017713"/>
            <a:ext cx="508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576917" y="4151313"/>
            <a:ext cx="508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1A201-A24C-4879-95CC-826D856F8D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892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021-34BE-4463-BBA8-2A0DDAD0CBFD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4596-F705-4DE9-8407-4BE61EA2EC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40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021-34BE-4463-BBA8-2A0DDAD0CBFD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4596-F705-4DE9-8407-4BE61EA2EC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48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021-34BE-4463-BBA8-2A0DDAD0CBFD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4596-F705-4DE9-8407-4BE61EA2EC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51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021-34BE-4463-BBA8-2A0DDAD0CBFD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4596-F705-4DE9-8407-4BE61EA2EC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53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021-34BE-4463-BBA8-2A0DDAD0CBFD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4596-F705-4DE9-8407-4BE61EA2EC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10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021-34BE-4463-BBA8-2A0DDAD0CBFD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4596-F705-4DE9-8407-4BE61EA2EC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76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021-34BE-4463-BBA8-2A0DDAD0CBFD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4596-F705-4DE9-8407-4BE61EA2EC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31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021-34BE-4463-BBA8-2A0DDAD0CBFD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4596-F705-4DE9-8407-4BE61EA2EC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7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B7021-34BE-4463-BBA8-2A0DDAD0CBFD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F4596-F705-4DE9-8407-4BE61EA2EC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60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1.png"/><Relationship Id="rId3" Type="http://schemas.openxmlformats.org/officeDocument/2006/relationships/image" Target="../media/image2.png"/><Relationship Id="rId7" Type="http://schemas.openxmlformats.org/officeDocument/2006/relationships/image" Target="../media/image23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8C32-70F3-42EF-A92D-96303E84CDD2}" type="slidenum">
              <a:rPr lang="zh-CN" altLang="en-US"/>
              <a:pPr/>
              <a:t>1</a:t>
            </a:fld>
            <a:endParaRPr lang="en-US" altLang="zh-CN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7651"/>
          </a:xfrm>
        </p:spPr>
        <p:txBody>
          <a:bodyPr/>
          <a:lstStyle/>
          <a:p>
            <a:r>
              <a:rPr lang="en-US" dirty="0" smtClean="0"/>
              <a:t>Assignment </a:t>
            </a:r>
            <a:endParaRPr lang="en-US" i="1" dirty="0"/>
          </a:p>
        </p:txBody>
      </p:sp>
      <p:sp>
        <p:nvSpPr>
          <p:cNvPr id="2" name="文本框 1"/>
          <p:cNvSpPr txBox="1"/>
          <p:nvPr/>
        </p:nvSpPr>
        <p:spPr>
          <a:xfrm>
            <a:off x="5216288" y="1100704"/>
            <a:ext cx="5733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j-lt"/>
              </a:rPr>
              <a:t>Redraw the following two networks to be in standard form, i.e., no any connection in any layer, no connection across any layer.</a:t>
            </a:r>
            <a:endParaRPr lang="zh-CN" altLang="en-US" sz="2000" dirty="0">
              <a:latin typeface="+mj-lt"/>
            </a:endParaRPr>
          </a:p>
        </p:txBody>
      </p:sp>
      <p:sp>
        <p:nvSpPr>
          <p:cNvPr id="64" name="椭圆 63"/>
          <p:cNvSpPr/>
          <p:nvPr/>
        </p:nvSpPr>
        <p:spPr>
          <a:xfrm rot="5400000">
            <a:off x="4886652" y="3189295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1200" dirty="0">
              <a:latin typeface="+mj-lt"/>
            </a:endParaRPr>
          </a:p>
        </p:txBody>
      </p:sp>
      <p:sp>
        <p:nvSpPr>
          <p:cNvPr id="65" name="椭圆 64"/>
          <p:cNvSpPr/>
          <p:nvPr/>
        </p:nvSpPr>
        <p:spPr>
          <a:xfrm rot="5400000">
            <a:off x="4886652" y="505969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1200" dirty="0">
              <a:latin typeface="+mj-lt"/>
            </a:endParaRPr>
          </a:p>
        </p:txBody>
      </p:sp>
      <p:sp>
        <p:nvSpPr>
          <p:cNvPr id="68" name="椭圆 67"/>
          <p:cNvSpPr/>
          <p:nvPr/>
        </p:nvSpPr>
        <p:spPr>
          <a:xfrm rot="5400000">
            <a:off x="3111911" y="3189295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prstDash val="solid"/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1200" dirty="0">
              <a:latin typeface="+mj-lt"/>
            </a:endParaRPr>
          </a:p>
        </p:txBody>
      </p:sp>
      <p:sp>
        <p:nvSpPr>
          <p:cNvPr id="69" name="椭圆 68"/>
          <p:cNvSpPr/>
          <p:nvPr/>
        </p:nvSpPr>
        <p:spPr>
          <a:xfrm rot="5400000">
            <a:off x="3111911" y="5059690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prstDash val="solid"/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1200" dirty="0">
              <a:latin typeface="+mj-lt"/>
            </a:endParaRPr>
          </a:p>
        </p:txBody>
      </p:sp>
      <p:sp>
        <p:nvSpPr>
          <p:cNvPr id="72" name="椭圆 71"/>
          <p:cNvSpPr/>
          <p:nvPr/>
        </p:nvSpPr>
        <p:spPr>
          <a:xfrm rot="5400000">
            <a:off x="1337172" y="3189295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1200" dirty="0">
              <a:latin typeface="+mj-lt"/>
            </a:endParaRPr>
          </a:p>
        </p:txBody>
      </p:sp>
      <p:sp>
        <p:nvSpPr>
          <p:cNvPr id="73" name="椭圆 72"/>
          <p:cNvSpPr/>
          <p:nvPr/>
        </p:nvSpPr>
        <p:spPr>
          <a:xfrm rot="5400000">
            <a:off x="1337172" y="505969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1200" dirty="0">
              <a:latin typeface="+mj-lt"/>
            </a:endParaRPr>
          </a:p>
        </p:txBody>
      </p:sp>
      <p:cxnSp>
        <p:nvCxnSpPr>
          <p:cNvPr id="92" name="直接连接符 91"/>
          <p:cNvCxnSpPr>
            <a:stCxn id="72" idx="0"/>
            <a:endCxn id="68" idx="4"/>
          </p:cNvCxnSpPr>
          <p:nvPr/>
        </p:nvCxnSpPr>
        <p:spPr>
          <a:xfrm>
            <a:off x="1697172" y="3369295"/>
            <a:ext cx="141473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73" idx="0"/>
            <a:endCxn id="68" idx="4"/>
          </p:cNvCxnSpPr>
          <p:nvPr/>
        </p:nvCxnSpPr>
        <p:spPr>
          <a:xfrm flipV="1">
            <a:off x="1697172" y="3369295"/>
            <a:ext cx="1414739" cy="18703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72" idx="0"/>
            <a:endCxn id="69" idx="4"/>
          </p:cNvCxnSpPr>
          <p:nvPr/>
        </p:nvCxnSpPr>
        <p:spPr>
          <a:xfrm>
            <a:off x="1697172" y="3369295"/>
            <a:ext cx="1414739" cy="18703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73" idx="0"/>
            <a:endCxn id="69" idx="4"/>
          </p:cNvCxnSpPr>
          <p:nvPr/>
        </p:nvCxnSpPr>
        <p:spPr>
          <a:xfrm>
            <a:off x="1697172" y="5239690"/>
            <a:ext cx="141473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68" idx="0"/>
            <a:endCxn id="64" idx="4"/>
          </p:cNvCxnSpPr>
          <p:nvPr/>
        </p:nvCxnSpPr>
        <p:spPr>
          <a:xfrm>
            <a:off x="3471911" y="3369295"/>
            <a:ext cx="1414741" cy="0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69" idx="0"/>
            <a:endCxn id="64" idx="4"/>
          </p:cNvCxnSpPr>
          <p:nvPr/>
        </p:nvCxnSpPr>
        <p:spPr>
          <a:xfrm flipV="1">
            <a:off x="3471911" y="3369295"/>
            <a:ext cx="1414741" cy="1870395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68" idx="0"/>
            <a:endCxn id="65" idx="4"/>
          </p:cNvCxnSpPr>
          <p:nvPr/>
        </p:nvCxnSpPr>
        <p:spPr>
          <a:xfrm>
            <a:off x="3471911" y="3369295"/>
            <a:ext cx="1414741" cy="1870395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69" idx="0"/>
            <a:endCxn id="65" idx="4"/>
          </p:cNvCxnSpPr>
          <p:nvPr/>
        </p:nvCxnSpPr>
        <p:spPr>
          <a:xfrm>
            <a:off x="3471911" y="5239690"/>
            <a:ext cx="1414741" cy="0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/>
          <p:cNvSpPr/>
          <p:nvPr/>
        </p:nvSpPr>
        <p:spPr>
          <a:xfrm rot="5400000">
            <a:off x="8075530" y="2687964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1200" dirty="0">
              <a:latin typeface="+mj-lt"/>
            </a:endParaRPr>
          </a:p>
        </p:txBody>
      </p:sp>
      <p:sp>
        <p:nvSpPr>
          <p:cNvPr id="119" name="椭圆 118"/>
          <p:cNvSpPr/>
          <p:nvPr/>
        </p:nvSpPr>
        <p:spPr>
          <a:xfrm rot="5400000">
            <a:off x="8065497" y="4056116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1200" dirty="0">
              <a:latin typeface="+mj-lt"/>
            </a:endParaRPr>
          </a:p>
        </p:txBody>
      </p:sp>
      <p:sp>
        <p:nvSpPr>
          <p:cNvPr id="122" name="椭圆 121"/>
          <p:cNvSpPr/>
          <p:nvPr/>
        </p:nvSpPr>
        <p:spPr>
          <a:xfrm rot="5400000">
            <a:off x="8065496" y="5496356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1200" dirty="0">
              <a:latin typeface="+mj-lt"/>
            </a:endParaRPr>
          </a:p>
        </p:txBody>
      </p:sp>
      <p:cxnSp>
        <p:nvCxnSpPr>
          <p:cNvPr id="124" name="直接连接符 123"/>
          <p:cNvCxnSpPr>
            <a:stCxn id="122" idx="2"/>
            <a:endCxn id="119" idx="6"/>
          </p:cNvCxnSpPr>
          <p:nvPr/>
        </p:nvCxnSpPr>
        <p:spPr>
          <a:xfrm flipV="1">
            <a:off x="8425496" y="4776116"/>
            <a:ext cx="1" cy="720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119" idx="2"/>
            <a:endCxn id="117" idx="6"/>
          </p:cNvCxnSpPr>
          <p:nvPr/>
        </p:nvCxnSpPr>
        <p:spPr>
          <a:xfrm flipV="1">
            <a:off x="8425497" y="3407964"/>
            <a:ext cx="10033" cy="648152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17" idx="3"/>
            <a:endCxn id="117" idx="7"/>
          </p:cNvCxnSpPr>
          <p:nvPr/>
        </p:nvCxnSpPr>
        <p:spPr>
          <a:xfrm>
            <a:off x="8180972" y="2793406"/>
            <a:ext cx="509116" cy="509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19" idx="3"/>
            <a:endCxn id="119" idx="7"/>
          </p:cNvCxnSpPr>
          <p:nvPr/>
        </p:nvCxnSpPr>
        <p:spPr>
          <a:xfrm>
            <a:off x="8170939" y="4161558"/>
            <a:ext cx="509116" cy="509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矩形 150"/>
              <p:cNvSpPr/>
              <p:nvPr/>
            </p:nvSpPr>
            <p:spPr>
              <a:xfrm>
                <a:off x="8413260" y="2750256"/>
                <a:ext cx="4403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1" name="矩形 1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260" y="2750256"/>
                <a:ext cx="440312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矩形 151"/>
              <p:cNvSpPr/>
              <p:nvPr/>
            </p:nvSpPr>
            <p:spPr>
              <a:xfrm>
                <a:off x="8335805" y="4082828"/>
                <a:ext cx="4403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2" name="矩形 1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805" y="4082828"/>
                <a:ext cx="440313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矩形 152"/>
              <p:cNvSpPr/>
              <p:nvPr/>
            </p:nvSpPr>
            <p:spPr>
              <a:xfrm>
                <a:off x="8209512" y="5640292"/>
                <a:ext cx="472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3" name="矩形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512" y="5640292"/>
                <a:ext cx="4726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矩形 154"/>
              <p:cNvSpPr/>
              <p:nvPr/>
            </p:nvSpPr>
            <p:spPr>
              <a:xfrm>
                <a:off x="8074877" y="4298512"/>
                <a:ext cx="4562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5" name="矩形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877" y="4298512"/>
                <a:ext cx="4562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矩形 155"/>
              <p:cNvSpPr/>
              <p:nvPr/>
            </p:nvSpPr>
            <p:spPr>
              <a:xfrm>
                <a:off x="7837676" y="3011920"/>
                <a:ext cx="9622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6" name="矩形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676" y="3011920"/>
                <a:ext cx="9622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矩形 157"/>
              <p:cNvSpPr/>
              <p:nvPr/>
            </p:nvSpPr>
            <p:spPr>
              <a:xfrm>
                <a:off x="8065496" y="4931876"/>
                <a:ext cx="5066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8" name="矩形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496" y="4931876"/>
                <a:ext cx="50661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矩形 158"/>
              <p:cNvSpPr/>
              <p:nvPr/>
            </p:nvSpPr>
            <p:spPr>
              <a:xfrm>
                <a:off x="8032337" y="3501008"/>
                <a:ext cx="511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9" name="矩形 1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337" y="3501008"/>
                <a:ext cx="511935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09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69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Assignment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</dc:title>
  <dc:creator>chengrong</dc:creator>
  <cp:lastModifiedBy>MaXiulin</cp:lastModifiedBy>
  <cp:revision>2</cp:revision>
  <dcterms:created xsi:type="dcterms:W3CDTF">2020-09-17T09:05:54Z</dcterms:created>
  <dcterms:modified xsi:type="dcterms:W3CDTF">2020-09-23T07:12:50Z</dcterms:modified>
</cp:coreProperties>
</file>