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9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7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8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3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BF35-1BFE-4440-BE2A-4369D1945F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5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526959"/>
            <a:ext cx="3758214" cy="4648607"/>
          </a:xfrm>
        </p:spPr>
        <p:txBody>
          <a:bodyPr/>
          <a:lstStyle/>
          <a:p>
            <a:r>
              <a:rPr lang="en-US" altLang="zh-CN" dirty="0" smtClean="0"/>
              <a:t>L=2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alpha = 0.05</a:t>
            </a:r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</a:t>
            </a:r>
            <a:r>
              <a:rPr lang="en-US" altLang="zh-CN" dirty="0" smtClean="0"/>
              <a:t>= 500</a:t>
            </a:r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</a:t>
            </a:r>
            <a:r>
              <a:rPr lang="en-US" altLang="zh-CN" dirty="0" smtClean="0"/>
              <a:t>[ 784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            10 ]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78" y="1828798"/>
            <a:ext cx="3817040" cy="2862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80" y="1828798"/>
            <a:ext cx="3985849" cy="29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198485"/>
            <a:ext cx="3758214" cy="4977081"/>
          </a:xfrm>
        </p:spPr>
        <p:txBody>
          <a:bodyPr/>
          <a:lstStyle/>
          <a:p>
            <a:r>
              <a:rPr lang="en-US" altLang="zh-CN" dirty="0" smtClean="0"/>
              <a:t>L=3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alpha = 0.004</a:t>
            </a:r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</a:t>
            </a:r>
            <a:r>
              <a:rPr lang="en-US" altLang="zh-CN" dirty="0" smtClean="0"/>
              <a:t>= 170</a:t>
            </a:r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</a:t>
            </a:r>
            <a:r>
              <a:rPr lang="en-US" altLang="zh-CN" dirty="0" smtClean="0"/>
              <a:t>[ 784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128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            10 ]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78" y="1828798"/>
            <a:ext cx="3758214" cy="28186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35" y="1591937"/>
            <a:ext cx="4372088" cy="32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615849"/>
            <a:ext cx="3758214" cy="55597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L=8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alpha = 0.001</a:t>
            </a:r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</a:t>
            </a:r>
            <a:r>
              <a:rPr lang="en-US" altLang="zh-CN" dirty="0" smtClean="0"/>
              <a:t>= 30</a:t>
            </a:r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</a:t>
            </a:r>
            <a:r>
              <a:rPr lang="en-US" altLang="zh-CN" dirty="0" smtClean="0"/>
              <a:t>[ 784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512</a:t>
            </a:r>
          </a:p>
          <a:p>
            <a:pPr algn="l"/>
            <a:r>
              <a:rPr lang="en-US" altLang="zh-CN" dirty="0" smtClean="0"/>
              <a:t>		256</a:t>
            </a:r>
          </a:p>
          <a:p>
            <a:pPr algn="l"/>
            <a:r>
              <a:rPr lang="en-US" altLang="zh-CN" dirty="0" smtClean="0"/>
              <a:t>		128</a:t>
            </a:r>
          </a:p>
          <a:p>
            <a:pPr algn="l"/>
            <a:r>
              <a:rPr lang="en-US" altLang="zh-CN" dirty="0" smtClean="0"/>
              <a:t>		64</a:t>
            </a:r>
          </a:p>
          <a:p>
            <a:pPr algn="l"/>
            <a:r>
              <a:rPr lang="en-US" altLang="zh-CN" dirty="0" smtClean="0"/>
              <a:t>		32</a:t>
            </a:r>
          </a:p>
          <a:p>
            <a:pPr algn="l"/>
            <a:r>
              <a:rPr lang="en-US" altLang="zh-CN" dirty="0" smtClean="0"/>
              <a:t>		16</a:t>
            </a:r>
          </a:p>
          <a:p>
            <a:pPr algn="l"/>
            <a:r>
              <a:rPr lang="en-US" altLang="zh-CN" dirty="0" smtClean="0"/>
              <a:t>                     10 ]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85" y="2105321"/>
            <a:ext cx="3371762" cy="2528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19" y="1828798"/>
            <a:ext cx="3603359" cy="27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81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hetao-pc</dc:creator>
  <cp:lastModifiedBy>MaXiulin</cp:lastModifiedBy>
  <cp:revision>10</cp:revision>
  <dcterms:created xsi:type="dcterms:W3CDTF">2019-09-27T01:49:36Z</dcterms:created>
  <dcterms:modified xsi:type="dcterms:W3CDTF">2020-10-15T05:53:18Z</dcterms:modified>
</cp:coreProperties>
</file>