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43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29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7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25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8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9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3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7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3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2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3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7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FBF35-1BFE-4440-BE2A-4369D1945FE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5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966" y="1526959"/>
            <a:ext cx="3758214" cy="4648607"/>
          </a:xfrm>
        </p:spPr>
        <p:txBody>
          <a:bodyPr/>
          <a:lstStyle/>
          <a:p>
            <a:r>
              <a:rPr lang="en-US" altLang="zh-CN" dirty="0" smtClean="0"/>
              <a:t>L=2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alpha = </a:t>
            </a:r>
            <a:r>
              <a:rPr lang="en-US" altLang="zh-CN" dirty="0" smtClean="0"/>
              <a:t>0.05</a:t>
            </a:r>
            <a:endParaRPr lang="en-US" altLang="zh-CN" dirty="0" smtClean="0"/>
          </a:p>
          <a:p>
            <a:pPr algn="l"/>
            <a:r>
              <a:rPr lang="en-US" altLang="zh-CN" dirty="0" err="1"/>
              <a:t>max_epoch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en-US" altLang="zh-CN" dirty="0" smtClean="0"/>
              <a:t>500</a:t>
            </a:r>
            <a:endParaRPr lang="en-US" altLang="zh-CN" dirty="0" smtClean="0"/>
          </a:p>
          <a:p>
            <a:pPr algn="l"/>
            <a:r>
              <a:rPr lang="en-US" altLang="zh-CN" dirty="0" err="1"/>
              <a:t>layer_size</a:t>
            </a:r>
            <a:r>
              <a:rPr lang="en-US" altLang="zh-CN" dirty="0"/>
              <a:t> = </a:t>
            </a:r>
            <a:r>
              <a:rPr lang="en-US" altLang="zh-CN" dirty="0" smtClean="0"/>
              <a:t>[ </a:t>
            </a:r>
            <a:r>
              <a:rPr lang="en-US" altLang="zh-CN" dirty="0" smtClean="0"/>
              <a:t>784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             </a:t>
            </a:r>
            <a:r>
              <a:rPr lang="en-US" altLang="zh-CN" dirty="0" smtClean="0"/>
              <a:t>10 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87409" y="1828799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58578" y="1828798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578" y="1828798"/>
            <a:ext cx="3817040" cy="2862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180" y="1828798"/>
            <a:ext cx="3985849" cy="298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5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966" y="1198485"/>
            <a:ext cx="3758214" cy="4977081"/>
          </a:xfrm>
        </p:spPr>
        <p:txBody>
          <a:bodyPr/>
          <a:lstStyle/>
          <a:p>
            <a:r>
              <a:rPr lang="en-US" altLang="zh-CN" dirty="0" smtClean="0"/>
              <a:t>L=3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alpha = </a:t>
            </a:r>
            <a:r>
              <a:rPr lang="en-US" altLang="zh-CN" dirty="0" smtClean="0"/>
              <a:t>0.004</a:t>
            </a:r>
            <a:endParaRPr lang="en-US" altLang="zh-CN" dirty="0" smtClean="0"/>
          </a:p>
          <a:p>
            <a:pPr algn="l"/>
            <a:r>
              <a:rPr lang="en-US" altLang="zh-CN" dirty="0" err="1"/>
              <a:t>max_epoch</a:t>
            </a:r>
            <a:r>
              <a:rPr lang="en-US" altLang="zh-CN" dirty="0"/>
              <a:t> </a:t>
            </a:r>
            <a:r>
              <a:rPr lang="en-US" altLang="zh-CN" dirty="0" smtClean="0"/>
              <a:t>= 170</a:t>
            </a:r>
            <a:endParaRPr lang="en-US" altLang="zh-CN" dirty="0" smtClean="0"/>
          </a:p>
          <a:p>
            <a:pPr algn="l"/>
            <a:r>
              <a:rPr lang="en-US" altLang="zh-CN" dirty="0" err="1"/>
              <a:t>layer_size</a:t>
            </a:r>
            <a:r>
              <a:rPr lang="en-US" altLang="zh-CN" dirty="0"/>
              <a:t> = </a:t>
            </a:r>
            <a:r>
              <a:rPr lang="en-US" altLang="zh-CN" dirty="0" smtClean="0"/>
              <a:t>[ </a:t>
            </a:r>
            <a:r>
              <a:rPr lang="en-US" altLang="zh-CN" dirty="0" smtClean="0"/>
              <a:t>784</a:t>
            </a:r>
            <a:endParaRPr lang="en-US" altLang="zh-CN" dirty="0" smtClean="0"/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/>
              <a:t>128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             </a:t>
            </a:r>
            <a:r>
              <a:rPr lang="en-US" altLang="zh-CN" dirty="0" smtClean="0"/>
              <a:t>10 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87409" y="1828799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58578" y="1828798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578" y="1828798"/>
            <a:ext cx="3758214" cy="28186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835" y="1591937"/>
            <a:ext cx="4372088" cy="327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8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966" y="615849"/>
            <a:ext cx="3758214" cy="555971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L=8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alpha = </a:t>
            </a:r>
            <a:r>
              <a:rPr lang="en-US" altLang="zh-CN" dirty="0" smtClean="0"/>
              <a:t>0.001</a:t>
            </a:r>
            <a:endParaRPr lang="en-US" altLang="zh-CN" dirty="0" smtClean="0"/>
          </a:p>
          <a:p>
            <a:pPr algn="l"/>
            <a:r>
              <a:rPr lang="en-US" altLang="zh-CN" dirty="0" err="1"/>
              <a:t>max_epoch</a:t>
            </a:r>
            <a:r>
              <a:rPr lang="en-US" altLang="zh-CN" dirty="0"/>
              <a:t> </a:t>
            </a:r>
            <a:r>
              <a:rPr lang="en-US" altLang="zh-CN" dirty="0" smtClean="0"/>
              <a:t>= 30</a:t>
            </a:r>
            <a:endParaRPr lang="en-US" altLang="zh-CN" dirty="0" smtClean="0"/>
          </a:p>
          <a:p>
            <a:pPr algn="l"/>
            <a:r>
              <a:rPr lang="en-US" altLang="zh-CN" dirty="0" err="1"/>
              <a:t>layer_size</a:t>
            </a:r>
            <a:r>
              <a:rPr lang="en-US" altLang="zh-CN" dirty="0"/>
              <a:t> = </a:t>
            </a:r>
            <a:r>
              <a:rPr lang="en-US" altLang="zh-CN" dirty="0" smtClean="0"/>
              <a:t>[ </a:t>
            </a:r>
            <a:r>
              <a:rPr lang="en-US" altLang="zh-CN" dirty="0" smtClean="0"/>
              <a:t>784</a:t>
            </a:r>
            <a:endParaRPr lang="en-US" altLang="zh-CN" dirty="0" smtClean="0"/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/>
              <a:t>512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	</a:t>
            </a:r>
            <a:r>
              <a:rPr lang="en-US" altLang="zh-CN" dirty="0" smtClean="0"/>
              <a:t>256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	</a:t>
            </a:r>
            <a:r>
              <a:rPr lang="en-US" altLang="zh-CN" dirty="0" smtClean="0"/>
              <a:t>128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	</a:t>
            </a:r>
            <a:r>
              <a:rPr lang="en-US" altLang="zh-CN" dirty="0" smtClean="0"/>
              <a:t>64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	</a:t>
            </a:r>
            <a:r>
              <a:rPr lang="en-US" altLang="zh-CN" dirty="0" smtClean="0"/>
              <a:t>32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	</a:t>
            </a:r>
            <a:r>
              <a:rPr lang="en-US" altLang="zh-CN" dirty="0" smtClean="0"/>
              <a:t>16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                   </a:t>
            </a:r>
            <a:r>
              <a:rPr lang="en-US" altLang="zh-CN" dirty="0" smtClean="0"/>
              <a:t>10 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87409" y="1828799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58578" y="1828798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985" y="2105321"/>
            <a:ext cx="3371762" cy="25288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219" y="1828798"/>
            <a:ext cx="3603359" cy="27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3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81</Words>
  <Application>Microsoft Office PowerPoint</Application>
  <PresentationFormat>宽屏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hetao-pc</dc:creator>
  <cp:lastModifiedBy>MaXiulin</cp:lastModifiedBy>
  <cp:revision>6</cp:revision>
  <dcterms:created xsi:type="dcterms:W3CDTF">2019-09-27T01:49:36Z</dcterms:created>
  <dcterms:modified xsi:type="dcterms:W3CDTF">2020-10-14T14:30:42Z</dcterms:modified>
</cp:coreProperties>
</file>