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>
        <p:scale>
          <a:sx n="75" d="100"/>
          <a:sy n="75" d="100"/>
        </p:scale>
        <p:origin x="9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pdf/1301.378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CS224N – Stanford</a:t>
            </a:r>
            <a:br>
              <a:rPr lang="en-US" altLang="zh-CN" dirty="0" smtClean="0"/>
            </a:br>
            <a:r>
              <a:rPr lang="en-US" altLang="zh-CN" dirty="0" smtClean="0"/>
              <a:t>Lecture1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Christopher Manning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381450" y="5147732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汇报人：马晓晨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1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068" y="169333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课程数据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8" y="848064"/>
            <a:ext cx="7552788" cy="3303642"/>
          </a:xfrm>
        </p:spPr>
        <p:txBody>
          <a:bodyPr/>
          <a:lstStyle/>
          <a:p>
            <a:r>
              <a:rPr lang="en-US" altLang="zh-CN" dirty="0"/>
              <a:t>http://web.stanford.edu/class/cs224n/index.html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61897"/>
            <a:ext cx="8525933" cy="534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2078" y="22732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重要论文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328" y="958323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Efficient Estimation of Word Representations in </a:t>
            </a:r>
            <a:r>
              <a:rPr lang="en-US" altLang="zh-CN" sz="2000" dirty="0" smtClean="0"/>
              <a:t>Vector Space</a:t>
            </a:r>
          </a:p>
          <a:p>
            <a:pPr lvl="1"/>
            <a:r>
              <a:rPr lang="en-US" altLang="zh-CN" sz="1800" dirty="0">
                <a:hlinkClick r:id="rId2"/>
              </a:rPr>
              <a:t>https://</a:t>
            </a:r>
            <a:r>
              <a:rPr lang="en-US" altLang="zh-CN" sz="1800" dirty="0" smtClean="0">
                <a:hlinkClick r:id="rId2"/>
              </a:rPr>
              <a:t>arxiv.org/pdf/1301.3781.pdf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先前的重要工作</a:t>
            </a:r>
            <a:endParaRPr lang="en-US" altLang="zh-CN" sz="1800" dirty="0" smtClean="0"/>
          </a:p>
          <a:p>
            <a:pPr lvl="2"/>
            <a:r>
              <a:rPr lang="en-US" altLang="zh-CN" sz="1600" dirty="0"/>
              <a:t>Latent Semantic Analysis (LSA</a:t>
            </a:r>
            <a:r>
              <a:rPr lang="en-US" altLang="zh-CN" sz="1600" dirty="0" smtClean="0"/>
              <a:t>) </a:t>
            </a:r>
            <a:r>
              <a:rPr lang="zh-CN" altLang="en-US" sz="1600" dirty="0" smtClean="0"/>
              <a:t>潜在语义分析</a:t>
            </a:r>
            <a:endParaRPr lang="en-US" altLang="zh-CN" sz="1600" dirty="0" smtClean="0"/>
          </a:p>
          <a:p>
            <a:pPr lvl="2"/>
            <a:r>
              <a:rPr lang="en-US" altLang="zh-CN" sz="1600" dirty="0"/>
              <a:t>LDA(Latent </a:t>
            </a:r>
            <a:r>
              <a:rPr lang="en-US" altLang="zh-CN" sz="1600" dirty="0" err="1"/>
              <a:t>Dirichlet</a:t>
            </a:r>
            <a:r>
              <a:rPr lang="en-US" altLang="zh-CN" sz="1600" dirty="0"/>
              <a:t> Allocation)</a:t>
            </a:r>
            <a:r>
              <a:rPr lang="zh-CN" altLang="en-US" sz="1600" dirty="0"/>
              <a:t>主题</a:t>
            </a:r>
            <a:r>
              <a:rPr lang="zh-CN" altLang="en-US" sz="1600" dirty="0" smtClean="0"/>
              <a:t>模型</a:t>
            </a:r>
            <a:endParaRPr lang="en-US" altLang="zh-CN" sz="1600" dirty="0" smtClean="0"/>
          </a:p>
          <a:p>
            <a:pPr lvl="2"/>
            <a:r>
              <a:rPr lang="zh-CN" altLang="en-US" sz="1600" dirty="0"/>
              <a:t>其他</a:t>
            </a:r>
            <a:r>
              <a:rPr lang="zh-CN" altLang="en-US" sz="1600" dirty="0" smtClean="0"/>
              <a:t>的内容有待发掘</a:t>
            </a:r>
            <a:endParaRPr lang="en-US" altLang="zh-CN" sz="1600" dirty="0" smtClean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509516"/>
            <a:ext cx="10629623" cy="34211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58746" y="2683903"/>
            <a:ext cx="33463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单词相似性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32691" y="2234592"/>
            <a:ext cx="65069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Continuous vector representations of words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16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有趣的概念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271" y="1863725"/>
            <a:ext cx="8487495" cy="38814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066" y="916822"/>
            <a:ext cx="2907180" cy="39893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881" y="1366044"/>
            <a:ext cx="41433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5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64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方正姚体</vt:lpstr>
      <vt:lpstr>华文新魏</vt:lpstr>
      <vt:lpstr>Arial</vt:lpstr>
      <vt:lpstr>Trebuchet MS</vt:lpstr>
      <vt:lpstr>Wingdings 3</vt:lpstr>
      <vt:lpstr>平面</vt:lpstr>
      <vt:lpstr>CS224N – Stanford Lecture1 </vt:lpstr>
      <vt:lpstr>课程数据</vt:lpstr>
      <vt:lpstr>重要论文</vt:lpstr>
      <vt:lpstr>引言——有趣的概念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CS224N – Stanford Lecture1</dc:title>
  <dc:creator>maxl</dc:creator>
  <cp:lastModifiedBy>maxl</cp:lastModifiedBy>
  <cp:revision>5</cp:revision>
  <dcterms:created xsi:type="dcterms:W3CDTF">2021-11-12T09:07:45Z</dcterms:created>
  <dcterms:modified xsi:type="dcterms:W3CDTF">2021-11-12T10:22:35Z</dcterms:modified>
</cp:coreProperties>
</file>