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CS224N – Stanford</a:t>
            </a:r>
            <a:br>
              <a:rPr lang="en-US" altLang="zh-CN" dirty="0" smtClean="0"/>
            </a:br>
            <a:r>
              <a:rPr lang="en-US" altLang="zh-CN" dirty="0" smtClean="0"/>
              <a:t>Lecture1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Christopher Manning 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381450" y="5147732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汇报人：马晓晨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48360"/>
            <a:ext cx="8596668" cy="1320800"/>
          </a:xfrm>
        </p:spPr>
        <p:txBody>
          <a:bodyPr/>
          <a:lstStyle/>
          <a:p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734" y="297722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Exp</a:t>
            </a:r>
            <a:r>
              <a:rPr lang="zh-CN" altLang="en-US" sz="3600" dirty="0" smtClean="0"/>
              <a:t>使其非负</a:t>
            </a:r>
            <a:endParaRPr lang="en-US" altLang="zh-CN" sz="3600" dirty="0" smtClean="0"/>
          </a:p>
          <a:p>
            <a:r>
              <a:rPr lang="zh-CN" altLang="en-US" sz="3600" dirty="0"/>
              <a:t>归</a:t>
            </a:r>
            <a:r>
              <a:rPr lang="zh-CN" altLang="en-US" sz="3600" dirty="0" smtClean="0"/>
              <a:t>一化</a:t>
            </a:r>
            <a:endParaRPr lang="en-US" altLang="zh-CN" sz="3600" dirty="0" smtClean="0"/>
          </a:p>
          <a:p>
            <a:r>
              <a:rPr lang="zh-CN" altLang="en-US" sz="3600" dirty="0" smtClean="0"/>
              <a:t>得到概率，用于多分类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2" y="993663"/>
            <a:ext cx="11293878" cy="205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68" y="4137866"/>
            <a:ext cx="4861151" cy="23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5945" y="2804049"/>
            <a:ext cx="987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“看上去像魔法，其实是数学”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1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一些有意思的特点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68" y="1270000"/>
            <a:ext cx="9131799" cy="47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一些有意思的特点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3914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Star</a:t>
            </a:r>
            <a:r>
              <a:rPr lang="zh-CN" altLang="en-US" sz="3200" dirty="0" smtClean="0"/>
              <a:t>是星星与歌星的词向量合并</a:t>
            </a:r>
            <a:endParaRPr lang="en-US" altLang="zh-CN" sz="3200" dirty="0" smtClean="0"/>
          </a:p>
          <a:p>
            <a:r>
              <a:rPr lang="zh-CN" altLang="en-US" sz="3200" dirty="0" smtClean="0"/>
              <a:t>反义词在向量中表达的不是很好</a:t>
            </a:r>
            <a:endParaRPr lang="en-US" altLang="zh-CN" sz="3200" dirty="0" smtClean="0"/>
          </a:p>
          <a:p>
            <a:r>
              <a:rPr lang="zh-CN" altLang="en-US" sz="3200" dirty="0" smtClean="0"/>
              <a:t>词组表达会存在一些问题</a:t>
            </a:r>
            <a:r>
              <a:rPr lang="en-US" altLang="zh-CN" sz="3200" dirty="0" smtClean="0"/>
              <a:t>like so / like to</a:t>
            </a:r>
          </a:p>
          <a:p>
            <a:pPr lvl="1"/>
            <a:r>
              <a:rPr lang="zh-CN" altLang="en-US" sz="3000" dirty="0" smtClean="0"/>
              <a:t>后续有模型解决</a:t>
            </a:r>
            <a:endParaRPr lang="en-US" altLang="zh-CN" sz="3000" dirty="0" smtClean="0"/>
          </a:p>
          <a:p>
            <a:pPr lvl="1"/>
            <a:r>
              <a:rPr lang="zh-CN" altLang="en-US" sz="3000" dirty="0"/>
              <a:t>会</a:t>
            </a:r>
            <a:r>
              <a:rPr lang="zh-CN" altLang="en-US" sz="3000" dirty="0" smtClean="0"/>
              <a:t>有更多变体算法</a:t>
            </a:r>
            <a:endParaRPr lang="en-US" altLang="zh-CN" sz="3000" dirty="0" smtClean="0"/>
          </a:p>
          <a:p>
            <a:pPr lvl="1"/>
            <a:r>
              <a:rPr lang="zh-CN" altLang="en-US" sz="3000" smtClean="0"/>
              <a:t>开销更小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386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068" y="169333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8" y="848064"/>
            <a:ext cx="7552788" cy="3303642"/>
          </a:xfrm>
        </p:spPr>
        <p:txBody>
          <a:bodyPr/>
          <a:lstStyle/>
          <a:p>
            <a:r>
              <a:rPr lang="en-US" altLang="zh-CN" dirty="0"/>
              <a:t>http://web.stanford.edu/class/cs224n/index.html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61897"/>
            <a:ext cx="8525933" cy="53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078" y="22732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重要论文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328" y="958323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Efficient Estimation of Word Representations in </a:t>
            </a:r>
            <a:r>
              <a:rPr lang="en-US" altLang="zh-CN" sz="2000" dirty="0" smtClean="0"/>
              <a:t>Vector Space</a:t>
            </a:r>
          </a:p>
          <a:p>
            <a:pPr lvl="1"/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arxiv.org/pdf/1301.3781.pdf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先前的重要工作</a:t>
            </a:r>
            <a:endParaRPr lang="en-US" altLang="zh-CN" sz="1800" dirty="0" smtClean="0"/>
          </a:p>
          <a:p>
            <a:pPr lvl="2"/>
            <a:r>
              <a:rPr lang="en-US" altLang="zh-CN" sz="1600" dirty="0"/>
              <a:t>Latent Semantic Analysis (LSA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潜在语义分析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LDA(Latent </a:t>
            </a:r>
            <a:r>
              <a:rPr lang="en-US" altLang="zh-CN" sz="1600" dirty="0" err="1"/>
              <a:t>Dirichlet</a:t>
            </a:r>
            <a:r>
              <a:rPr lang="en-US" altLang="zh-CN" sz="1600" dirty="0"/>
              <a:t> Allocation)</a:t>
            </a:r>
            <a:r>
              <a:rPr lang="zh-CN" altLang="en-US" sz="1600" dirty="0"/>
              <a:t>主题</a:t>
            </a:r>
            <a:r>
              <a:rPr lang="zh-CN" altLang="en-US" sz="1600" dirty="0" smtClean="0"/>
              <a:t>模型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其他</a:t>
            </a:r>
            <a:r>
              <a:rPr lang="zh-CN" altLang="en-US" sz="1600" dirty="0" smtClean="0"/>
              <a:t>的内容有待发掘</a:t>
            </a:r>
            <a:endParaRPr lang="en-US" altLang="zh-CN" sz="16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09516"/>
            <a:ext cx="10629623" cy="3421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58746" y="2683903"/>
            <a:ext cx="33463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单词相似性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32691" y="2234592"/>
            <a:ext cx="65069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Continuous vector representations of words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6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有趣的概念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71" y="1863725"/>
            <a:ext cx="8487495" cy="38814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66" y="916822"/>
            <a:ext cx="2907180" cy="39893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881" y="1366044"/>
            <a:ext cx="4143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WordNet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05" y="1269999"/>
            <a:ext cx="9949252" cy="53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传统机器学习文本分析的问题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6" y="2385036"/>
            <a:ext cx="11054443" cy="19583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93362" y="5029047"/>
            <a:ext cx="5096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One-hot vector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94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利用一个词的上下文表达一个词的含义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6" y="1269999"/>
            <a:ext cx="8626929" cy="53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vectors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密集实数</a:t>
            </a:r>
            <a:r>
              <a:rPr lang="zh-CN" altLang="en-US" sz="3200" dirty="0" smtClean="0"/>
              <a:t>向量</a:t>
            </a:r>
            <a:endParaRPr lang="en-US" altLang="zh-CN" sz="3200" dirty="0" smtClean="0"/>
          </a:p>
          <a:p>
            <a:r>
              <a:rPr lang="zh-CN" altLang="en-US" sz="3200" dirty="0"/>
              <a:t>这个向量维度很大，常见的是</a:t>
            </a:r>
            <a:r>
              <a:rPr lang="en-US" altLang="zh-CN" sz="3200" dirty="0">
                <a:solidFill>
                  <a:srgbClr val="FF0000"/>
                </a:solidFill>
              </a:rPr>
              <a:t>300</a:t>
            </a:r>
            <a:r>
              <a:rPr lang="zh-CN" altLang="en-US" sz="3200" dirty="0" smtClean="0"/>
              <a:t>维</a:t>
            </a:r>
            <a:endParaRPr lang="en-US" altLang="zh-CN" sz="3200" dirty="0" smtClean="0"/>
          </a:p>
          <a:p>
            <a:r>
              <a:rPr lang="en-US" altLang="zh-CN" sz="3200" dirty="0"/>
              <a:t>“distributed representation”</a:t>
            </a:r>
            <a:endParaRPr lang="zh-CN" altLang="en-US" sz="4800" dirty="0"/>
          </a:p>
          <a:p>
            <a:r>
              <a:rPr lang="zh-CN" altLang="en-US" sz="3200" dirty="0"/>
              <a:t>具体</a:t>
            </a:r>
            <a:r>
              <a:rPr lang="zh-CN" altLang="en-US" sz="3200" dirty="0" smtClean="0"/>
              <a:t>算法是：</a:t>
            </a:r>
            <a:r>
              <a:rPr lang="en-US" altLang="zh-CN" sz="3200" dirty="0" smtClean="0"/>
              <a:t>word2vec </a:t>
            </a:r>
            <a:r>
              <a:rPr lang="zh-CN" altLang="en-US" b="1" dirty="0"/>
              <a:t>（</a:t>
            </a:r>
            <a:r>
              <a:rPr lang="en-US" altLang="zh-CN" b="1" dirty="0"/>
              <a:t>2013 </a:t>
            </a:r>
            <a:r>
              <a:rPr lang="en-US" altLang="zh-CN" b="1" dirty="0" err="1"/>
              <a:t>Mikolov</a:t>
            </a:r>
            <a:r>
              <a:rPr lang="en-US" altLang="zh-CN" b="1" dirty="0"/>
              <a:t> et al.2013)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61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Word2vec——</a:t>
            </a:r>
            <a:r>
              <a:rPr lang="zh-CN" altLang="en-US" dirty="0" smtClean="0"/>
              <a:t>基本思想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2316" y="1930400"/>
            <a:ext cx="8574701" cy="3898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70" y="1989363"/>
            <a:ext cx="4799920" cy="38399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44847" y="593467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本墨剪字" panose="02000000000000000000" pitchFamily="2" charset="-122"/>
                <a:ea typeface="本墨剪字" panose="02000000000000000000" pitchFamily="2" charset="-122"/>
              </a:rPr>
              <a:t>随机初始化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本墨剪字" panose="02000000000000000000" pitchFamily="2" charset="-122"/>
              <a:ea typeface="本墨剪字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16864" y="338646"/>
            <a:ext cx="53142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本墨剪字" panose="02000000000000000000" pitchFamily="2" charset="-122"/>
                <a:ea typeface="本墨剪字" panose="02000000000000000000" pitchFamily="2" charset="-122"/>
              </a:rPr>
              <a:t>每个</a:t>
            </a:r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本墨剪字" panose="02000000000000000000" pitchFamily="2" charset="-122"/>
                <a:ea typeface="本墨剪字" panose="02000000000000000000" pitchFamily="2" charset="-122"/>
              </a:rPr>
              <a:t>词有两个词向量</a:t>
            </a:r>
            <a:endParaRPr lang="en-US" altLang="zh-CN" sz="4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本墨剪字" panose="02000000000000000000" pitchFamily="2" charset="-122"/>
              <a:ea typeface="本墨剪字" panose="02000000000000000000" pitchFamily="2" charset="-122"/>
            </a:endParaRPr>
          </a:p>
          <a:p>
            <a:pPr algn="ctr"/>
            <a:r>
              <a:rPr lang="zh-CN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本墨剪字" panose="02000000000000000000" pitchFamily="2" charset="-122"/>
                <a:ea typeface="本墨剪字" panose="02000000000000000000" pitchFamily="2" charset="-122"/>
              </a:rPr>
              <a:t>最后展示的是二者平均</a:t>
            </a:r>
            <a:endParaRPr lang="zh-CN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本墨剪字" panose="02000000000000000000" pitchFamily="2" charset="-122"/>
              <a:ea typeface="本墨剪字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7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205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本墨剪字</vt:lpstr>
      <vt:lpstr>方正姚体</vt:lpstr>
      <vt:lpstr>华文新魏</vt:lpstr>
      <vt:lpstr>Arial</vt:lpstr>
      <vt:lpstr>Trebuchet MS</vt:lpstr>
      <vt:lpstr>Wingdings 3</vt:lpstr>
      <vt:lpstr>平面</vt:lpstr>
      <vt:lpstr>CS224N – Stanford Lecture1 </vt:lpstr>
      <vt:lpstr>课程数据</vt:lpstr>
      <vt:lpstr>重要论文</vt:lpstr>
      <vt:lpstr>引言——有趣的概念</vt:lpstr>
      <vt:lpstr>WordNet</vt:lpstr>
      <vt:lpstr>传统机器学习文本分析的问题</vt:lpstr>
      <vt:lpstr>利用一个词的上下文表达一个词的含义</vt:lpstr>
      <vt:lpstr>Word vectors</vt:lpstr>
      <vt:lpstr>Word2vec——基本思想</vt:lpstr>
      <vt:lpstr>Softmax</vt:lpstr>
      <vt:lpstr>PowerPoint 演示文稿</vt:lpstr>
      <vt:lpstr>一些有意思的特点</vt:lpstr>
      <vt:lpstr>一些有意思的特点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CS224N – Stanford Lecture1</dc:title>
  <dc:creator>maxl</dc:creator>
  <cp:lastModifiedBy>MaXiulin</cp:lastModifiedBy>
  <cp:revision>12</cp:revision>
  <dcterms:created xsi:type="dcterms:W3CDTF">2021-11-12T09:07:45Z</dcterms:created>
  <dcterms:modified xsi:type="dcterms:W3CDTF">2021-11-12T11:48:03Z</dcterms:modified>
</cp:coreProperties>
</file>