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7" r:id="rId4"/>
    <p:sldId id="259" r:id="rId5"/>
    <p:sldId id="273" r:id="rId6"/>
    <p:sldId id="274" r:id="rId7"/>
    <p:sldId id="260" r:id="rId8"/>
    <p:sldId id="268" r:id="rId9"/>
    <p:sldId id="269" r:id="rId10"/>
    <p:sldId id="271" r:id="rId11"/>
    <p:sldId id="27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AC2AF-6281-4628-CE76-FC43FC41CFCA}" v="18" dt="2022-03-02T15:39:00.689"/>
    <p1510:client id="{45F1B763-18EA-DF4C-8D3F-2C9D8F98BC80}" v="226" dt="2022-03-03T07:55:54.236"/>
    <p1510:client id="{4AD695F5-3887-F42A-E690-241737250395}" v="25" dt="2022-03-03T04:31:28.597"/>
    <p1510:client id="{52864D62-0996-5D06-1DE4-512432A48A20}" v="50" dt="2022-03-01T15:34:11.242"/>
    <p1510:client id="{8B779C1D-FB10-B4B7-9B45-9ED39040E0DA}" v="135" dt="2022-03-01T11:31:36.473"/>
    <p1510:client id="{C086929A-921E-72AD-4C53-013C5CA0F3DD}" v="148" dt="2022-03-07T04:00:09.164"/>
    <p1510:client id="{C31A3770-0253-40C7-B35A-F70D8268C4A4}" v="141" dt="2022-03-01T10:54:44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3C8A1-D39E-42E0-8735-DBCE5E05822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489A14-4AAA-4AC7-A62E-0BADAB458502}">
      <dgm:prSet/>
      <dgm:spPr/>
      <dgm:t>
        <a:bodyPr/>
        <a:lstStyle/>
        <a:p>
          <a:r>
            <a:rPr lang="en-US"/>
            <a:t>Windows 10</a:t>
          </a:r>
        </a:p>
      </dgm:t>
    </dgm:pt>
    <dgm:pt modelId="{50ED4444-1E56-4D0F-A496-AE6F2F4EFE52}" type="parTrans" cxnId="{18A47B62-CCDB-4FC3-8348-BC1A01BD2DED}">
      <dgm:prSet/>
      <dgm:spPr/>
      <dgm:t>
        <a:bodyPr/>
        <a:lstStyle/>
        <a:p>
          <a:endParaRPr lang="en-US"/>
        </a:p>
      </dgm:t>
    </dgm:pt>
    <dgm:pt modelId="{130E226D-14F2-4EB5-8378-1DF1E5F0DFAD}" type="sibTrans" cxnId="{18A47B62-CCDB-4FC3-8348-BC1A01BD2DED}">
      <dgm:prSet/>
      <dgm:spPr/>
      <dgm:t>
        <a:bodyPr/>
        <a:lstStyle/>
        <a:p>
          <a:endParaRPr lang="en-US"/>
        </a:p>
      </dgm:t>
    </dgm:pt>
    <dgm:pt modelId="{6BB94AA1-E49E-44DC-8090-E7404EC33459}">
      <dgm:prSet/>
      <dgm:spPr/>
      <dgm:t>
        <a:bodyPr/>
        <a:lstStyle/>
        <a:p>
          <a:r>
            <a:rPr lang="en-US" dirty="0"/>
            <a:t>Languages – </a:t>
          </a:r>
          <a:r>
            <a:rPr lang="en-US"/>
            <a:t>Java </a:t>
          </a:r>
          <a:endParaRPr lang="en-US" dirty="0"/>
        </a:p>
      </dgm:t>
    </dgm:pt>
    <dgm:pt modelId="{D8FC07A4-74CA-44A8-A9B6-6BC0B2C6E167}" type="parTrans" cxnId="{C2A30BE8-3667-4367-ADD9-7AC45EEBF8EC}">
      <dgm:prSet/>
      <dgm:spPr/>
      <dgm:t>
        <a:bodyPr/>
        <a:lstStyle/>
        <a:p>
          <a:endParaRPr lang="en-US"/>
        </a:p>
      </dgm:t>
    </dgm:pt>
    <dgm:pt modelId="{87FF09F7-48C0-4ED0-84C8-C6B03C11E517}" type="sibTrans" cxnId="{C2A30BE8-3667-4367-ADD9-7AC45EEBF8EC}">
      <dgm:prSet/>
      <dgm:spPr/>
      <dgm:t>
        <a:bodyPr/>
        <a:lstStyle/>
        <a:p>
          <a:endParaRPr lang="en-US"/>
        </a:p>
      </dgm:t>
    </dgm:pt>
    <dgm:pt modelId="{318165F9-FC00-4B8B-906F-194749CB2907}">
      <dgm:prSet/>
      <dgm:spPr/>
      <dgm:t>
        <a:bodyPr/>
        <a:lstStyle/>
        <a:p>
          <a:r>
            <a:rPr lang="en-US"/>
            <a:t>Front end – HTML, CSS, JavaScript</a:t>
          </a:r>
        </a:p>
      </dgm:t>
    </dgm:pt>
    <dgm:pt modelId="{D4E2FF30-DF1B-4FE3-B142-B0E06E637087}" type="parTrans" cxnId="{62BF1548-E388-48EA-91E2-D07186F5B7B7}">
      <dgm:prSet/>
      <dgm:spPr/>
      <dgm:t>
        <a:bodyPr/>
        <a:lstStyle/>
        <a:p>
          <a:endParaRPr lang="en-US"/>
        </a:p>
      </dgm:t>
    </dgm:pt>
    <dgm:pt modelId="{81EE01D5-3D74-4843-8FF7-3BC81E627435}" type="sibTrans" cxnId="{62BF1548-E388-48EA-91E2-D07186F5B7B7}">
      <dgm:prSet/>
      <dgm:spPr/>
      <dgm:t>
        <a:bodyPr/>
        <a:lstStyle/>
        <a:p>
          <a:endParaRPr lang="en-US"/>
        </a:p>
      </dgm:t>
    </dgm:pt>
    <dgm:pt modelId="{72C685C7-B5F2-4DC5-8742-946DE6C09EEE}">
      <dgm:prSet/>
      <dgm:spPr/>
      <dgm:t>
        <a:bodyPr/>
        <a:lstStyle/>
        <a:p>
          <a:r>
            <a:rPr lang="en-US"/>
            <a:t>Back end – MYSQL </a:t>
          </a:r>
        </a:p>
      </dgm:t>
    </dgm:pt>
    <dgm:pt modelId="{8E1CA955-B651-47F9-BC89-B1F36AC5F228}" type="parTrans" cxnId="{489B30E5-C217-4E3E-BF4B-F61CC493A504}">
      <dgm:prSet/>
      <dgm:spPr/>
      <dgm:t>
        <a:bodyPr/>
        <a:lstStyle/>
        <a:p>
          <a:endParaRPr lang="en-US"/>
        </a:p>
      </dgm:t>
    </dgm:pt>
    <dgm:pt modelId="{DB814ED7-DC7F-4808-86C9-B2FD9D969150}" type="sibTrans" cxnId="{489B30E5-C217-4E3E-BF4B-F61CC493A504}">
      <dgm:prSet/>
      <dgm:spPr/>
      <dgm:t>
        <a:bodyPr/>
        <a:lstStyle/>
        <a:p>
          <a:endParaRPr lang="en-US"/>
        </a:p>
      </dgm:t>
    </dgm:pt>
    <dgm:pt modelId="{F208301B-7E5E-48E1-94E1-7BE402746ECD}">
      <dgm:prSet/>
      <dgm:spPr/>
      <dgm:t>
        <a:bodyPr/>
        <a:lstStyle/>
        <a:p>
          <a:r>
            <a:rPr lang="en-US"/>
            <a:t>Platform – J2EE</a:t>
          </a:r>
        </a:p>
      </dgm:t>
    </dgm:pt>
    <dgm:pt modelId="{6FFC7F51-6DE6-45CE-9B6A-FF6A13E3F055}" type="parTrans" cxnId="{8258A8E3-9186-4C13-8BFC-DA7E4BE195F8}">
      <dgm:prSet/>
      <dgm:spPr/>
      <dgm:t>
        <a:bodyPr/>
        <a:lstStyle/>
        <a:p>
          <a:endParaRPr lang="en-US"/>
        </a:p>
      </dgm:t>
    </dgm:pt>
    <dgm:pt modelId="{F5258003-7DF1-40A5-9ADC-D282B419DC82}" type="sibTrans" cxnId="{8258A8E3-9186-4C13-8BFC-DA7E4BE195F8}">
      <dgm:prSet/>
      <dgm:spPr/>
      <dgm:t>
        <a:bodyPr/>
        <a:lstStyle/>
        <a:p>
          <a:endParaRPr lang="en-US"/>
        </a:p>
      </dgm:t>
    </dgm:pt>
    <dgm:pt modelId="{2D94D721-4E6B-4720-BCD2-184EADC7126C}">
      <dgm:prSet/>
      <dgm:spPr/>
      <dgm:t>
        <a:bodyPr/>
        <a:lstStyle/>
        <a:p>
          <a:r>
            <a:rPr lang="en-US"/>
            <a:t>Web Servers – Tomcat Server</a:t>
          </a:r>
        </a:p>
      </dgm:t>
    </dgm:pt>
    <dgm:pt modelId="{1D98E007-B86E-418C-BA9B-A344D5C90764}" type="parTrans" cxnId="{4975658B-89FB-45D6-904F-A9518178EE7E}">
      <dgm:prSet/>
      <dgm:spPr/>
      <dgm:t>
        <a:bodyPr/>
        <a:lstStyle/>
        <a:p>
          <a:endParaRPr lang="en-US"/>
        </a:p>
      </dgm:t>
    </dgm:pt>
    <dgm:pt modelId="{9141AACC-5075-4390-B192-860D4F6241BF}" type="sibTrans" cxnId="{4975658B-89FB-45D6-904F-A9518178EE7E}">
      <dgm:prSet/>
      <dgm:spPr/>
      <dgm:t>
        <a:bodyPr/>
        <a:lstStyle/>
        <a:p>
          <a:endParaRPr lang="en-US"/>
        </a:p>
      </dgm:t>
    </dgm:pt>
    <dgm:pt modelId="{D401F5D8-167F-4901-A464-F94441279A2A}" type="pres">
      <dgm:prSet presAssocID="{ECC3C8A1-D39E-42E0-8735-DBCE5E058225}" presName="linear" presStyleCnt="0">
        <dgm:presLayoutVars>
          <dgm:animLvl val="lvl"/>
          <dgm:resizeHandles val="exact"/>
        </dgm:presLayoutVars>
      </dgm:prSet>
      <dgm:spPr/>
    </dgm:pt>
    <dgm:pt modelId="{A5543734-6550-4744-90B6-BD533952532F}" type="pres">
      <dgm:prSet presAssocID="{A4489A14-4AAA-4AC7-A62E-0BADAB45850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BB12E1F-F84E-408C-AE7D-E210BDEEFA72}" type="pres">
      <dgm:prSet presAssocID="{130E226D-14F2-4EB5-8378-1DF1E5F0DFAD}" presName="spacer" presStyleCnt="0"/>
      <dgm:spPr/>
    </dgm:pt>
    <dgm:pt modelId="{44088706-F6DE-404C-83F3-00132F2ECDDF}" type="pres">
      <dgm:prSet presAssocID="{6BB94AA1-E49E-44DC-8090-E7404EC3345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BF66A05-1359-4F21-8ABB-71FD4F09DB41}" type="pres">
      <dgm:prSet presAssocID="{87FF09F7-48C0-4ED0-84C8-C6B03C11E517}" presName="spacer" presStyleCnt="0"/>
      <dgm:spPr/>
    </dgm:pt>
    <dgm:pt modelId="{124BFF72-2134-4614-B8F0-15A3CC54F77D}" type="pres">
      <dgm:prSet presAssocID="{318165F9-FC00-4B8B-906F-194749CB290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6B7DED3-6E04-428C-AD69-687FEDB6C109}" type="pres">
      <dgm:prSet presAssocID="{81EE01D5-3D74-4843-8FF7-3BC81E627435}" presName="spacer" presStyleCnt="0"/>
      <dgm:spPr/>
    </dgm:pt>
    <dgm:pt modelId="{5E08070D-A98E-4217-A93D-E1871B81F856}" type="pres">
      <dgm:prSet presAssocID="{72C685C7-B5F2-4DC5-8742-946DE6C09EE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ABC7C6B-FBFD-40A9-BA3F-BE2B56D760A7}" type="pres">
      <dgm:prSet presAssocID="{DB814ED7-DC7F-4808-86C9-B2FD9D969150}" presName="spacer" presStyleCnt="0"/>
      <dgm:spPr/>
    </dgm:pt>
    <dgm:pt modelId="{E5A5019A-B611-44F7-BE77-A68FDE0E5B55}" type="pres">
      <dgm:prSet presAssocID="{F208301B-7E5E-48E1-94E1-7BE402746EC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5BD8AA0-9A10-4308-B16E-FCECFFAF8178}" type="pres">
      <dgm:prSet presAssocID="{F5258003-7DF1-40A5-9ADC-D282B419DC82}" presName="spacer" presStyleCnt="0"/>
      <dgm:spPr/>
    </dgm:pt>
    <dgm:pt modelId="{F01A8EC0-A270-4001-B8C2-A5AFEC8BB94E}" type="pres">
      <dgm:prSet presAssocID="{2D94D721-4E6B-4720-BCD2-184EADC7126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F354300-4C8F-45BA-ABB3-C04A3B45252B}" type="presOf" srcId="{72C685C7-B5F2-4DC5-8742-946DE6C09EEE}" destId="{5E08070D-A98E-4217-A93D-E1871B81F856}" srcOrd="0" destOrd="0" presId="urn:microsoft.com/office/officeart/2005/8/layout/vList2"/>
    <dgm:cxn modelId="{9C84E119-DBDF-4EB3-99C0-0AB5E7443921}" type="presOf" srcId="{6BB94AA1-E49E-44DC-8090-E7404EC33459}" destId="{44088706-F6DE-404C-83F3-00132F2ECDDF}" srcOrd="0" destOrd="0" presId="urn:microsoft.com/office/officeart/2005/8/layout/vList2"/>
    <dgm:cxn modelId="{DDE73B29-D9A2-463B-AE83-7846EC7770E2}" type="presOf" srcId="{A4489A14-4AAA-4AC7-A62E-0BADAB458502}" destId="{A5543734-6550-4744-90B6-BD533952532F}" srcOrd="0" destOrd="0" presId="urn:microsoft.com/office/officeart/2005/8/layout/vList2"/>
    <dgm:cxn modelId="{A5EB7F5E-7DB8-4195-8327-9947A3302FAA}" type="presOf" srcId="{2D94D721-4E6B-4720-BCD2-184EADC7126C}" destId="{F01A8EC0-A270-4001-B8C2-A5AFEC8BB94E}" srcOrd="0" destOrd="0" presId="urn:microsoft.com/office/officeart/2005/8/layout/vList2"/>
    <dgm:cxn modelId="{18A47B62-CCDB-4FC3-8348-BC1A01BD2DED}" srcId="{ECC3C8A1-D39E-42E0-8735-DBCE5E058225}" destId="{A4489A14-4AAA-4AC7-A62E-0BADAB458502}" srcOrd="0" destOrd="0" parTransId="{50ED4444-1E56-4D0F-A496-AE6F2F4EFE52}" sibTransId="{130E226D-14F2-4EB5-8378-1DF1E5F0DFAD}"/>
    <dgm:cxn modelId="{BDCE2666-53C5-4E88-8845-1AA9D3D29B29}" type="presOf" srcId="{F208301B-7E5E-48E1-94E1-7BE402746ECD}" destId="{E5A5019A-B611-44F7-BE77-A68FDE0E5B55}" srcOrd="0" destOrd="0" presId="urn:microsoft.com/office/officeart/2005/8/layout/vList2"/>
    <dgm:cxn modelId="{62BF1548-E388-48EA-91E2-D07186F5B7B7}" srcId="{ECC3C8A1-D39E-42E0-8735-DBCE5E058225}" destId="{318165F9-FC00-4B8B-906F-194749CB2907}" srcOrd="2" destOrd="0" parTransId="{D4E2FF30-DF1B-4FE3-B142-B0E06E637087}" sibTransId="{81EE01D5-3D74-4843-8FF7-3BC81E627435}"/>
    <dgm:cxn modelId="{D20D5D4E-559D-4F75-9A13-95C644DAA66D}" type="presOf" srcId="{ECC3C8A1-D39E-42E0-8735-DBCE5E058225}" destId="{D401F5D8-167F-4901-A464-F94441279A2A}" srcOrd="0" destOrd="0" presId="urn:microsoft.com/office/officeart/2005/8/layout/vList2"/>
    <dgm:cxn modelId="{4975658B-89FB-45D6-904F-A9518178EE7E}" srcId="{ECC3C8A1-D39E-42E0-8735-DBCE5E058225}" destId="{2D94D721-4E6B-4720-BCD2-184EADC7126C}" srcOrd="5" destOrd="0" parTransId="{1D98E007-B86E-418C-BA9B-A344D5C90764}" sibTransId="{9141AACC-5075-4390-B192-860D4F6241BF}"/>
    <dgm:cxn modelId="{633A1FBF-6E61-46DB-97CE-5367DBE70495}" type="presOf" srcId="{318165F9-FC00-4B8B-906F-194749CB2907}" destId="{124BFF72-2134-4614-B8F0-15A3CC54F77D}" srcOrd="0" destOrd="0" presId="urn:microsoft.com/office/officeart/2005/8/layout/vList2"/>
    <dgm:cxn modelId="{8258A8E3-9186-4C13-8BFC-DA7E4BE195F8}" srcId="{ECC3C8A1-D39E-42E0-8735-DBCE5E058225}" destId="{F208301B-7E5E-48E1-94E1-7BE402746ECD}" srcOrd="4" destOrd="0" parTransId="{6FFC7F51-6DE6-45CE-9B6A-FF6A13E3F055}" sibTransId="{F5258003-7DF1-40A5-9ADC-D282B419DC82}"/>
    <dgm:cxn modelId="{489B30E5-C217-4E3E-BF4B-F61CC493A504}" srcId="{ECC3C8A1-D39E-42E0-8735-DBCE5E058225}" destId="{72C685C7-B5F2-4DC5-8742-946DE6C09EEE}" srcOrd="3" destOrd="0" parTransId="{8E1CA955-B651-47F9-BC89-B1F36AC5F228}" sibTransId="{DB814ED7-DC7F-4808-86C9-B2FD9D969150}"/>
    <dgm:cxn modelId="{C2A30BE8-3667-4367-ADD9-7AC45EEBF8EC}" srcId="{ECC3C8A1-D39E-42E0-8735-DBCE5E058225}" destId="{6BB94AA1-E49E-44DC-8090-E7404EC33459}" srcOrd="1" destOrd="0" parTransId="{D8FC07A4-74CA-44A8-A9B6-6BC0B2C6E167}" sibTransId="{87FF09F7-48C0-4ED0-84C8-C6B03C11E517}"/>
    <dgm:cxn modelId="{78297E0D-4A30-427B-AB4B-A16697EEF1B9}" type="presParOf" srcId="{D401F5D8-167F-4901-A464-F94441279A2A}" destId="{A5543734-6550-4744-90B6-BD533952532F}" srcOrd="0" destOrd="0" presId="urn:microsoft.com/office/officeart/2005/8/layout/vList2"/>
    <dgm:cxn modelId="{5718481E-02B5-492E-9B3E-D1C0AF9027EE}" type="presParOf" srcId="{D401F5D8-167F-4901-A464-F94441279A2A}" destId="{BBB12E1F-F84E-408C-AE7D-E210BDEEFA72}" srcOrd="1" destOrd="0" presId="urn:microsoft.com/office/officeart/2005/8/layout/vList2"/>
    <dgm:cxn modelId="{E94607F3-DE74-4290-8DD8-EFDCAF13A328}" type="presParOf" srcId="{D401F5D8-167F-4901-A464-F94441279A2A}" destId="{44088706-F6DE-404C-83F3-00132F2ECDDF}" srcOrd="2" destOrd="0" presId="urn:microsoft.com/office/officeart/2005/8/layout/vList2"/>
    <dgm:cxn modelId="{ED3AE948-D52E-432F-BE73-683A1ED9CC6D}" type="presParOf" srcId="{D401F5D8-167F-4901-A464-F94441279A2A}" destId="{EBF66A05-1359-4F21-8ABB-71FD4F09DB41}" srcOrd="3" destOrd="0" presId="urn:microsoft.com/office/officeart/2005/8/layout/vList2"/>
    <dgm:cxn modelId="{845985B1-B7AA-4165-B681-DEAFAFA861EE}" type="presParOf" srcId="{D401F5D8-167F-4901-A464-F94441279A2A}" destId="{124BFF72-2134-4614-B8F0-15A3CC54F77D}" srcOrd="4" destOrd="0" presId="urn:microsoft.com/office/officeart/2005/8/layout/vList2"/>
    <dgm:cxn modelId="{9FE0378A-AEBD-421E-97C3-1E656F37923A}" type="presParOf" srcId="{D401F5D8-167F-4901-A464-F94441279A2A}" destId="{C6B7DED3-6E04-428C-AD69-687FEDB6C109}" srcOrd="5" destOrd="0" presId="urn:microsoft.com/office/officeart/2005/8/layout/vList2"/>
    <dgm:cxn modelId="{C5EAF4F8-D50B-4B45-BCE7-DBA3AE3B1691}" type="presParOf" srcId="{D401F5D8-167F-4901-A464-F94441279A2A}" destId="{5E08070D-A98E-4217-A93D-E1871B81F856}" srcOrd="6" destOrd="0" presId="urn:microsoft.com/office/officeart/2005/8/layout/vList2"/>
    <dgm:cxn modelId="{1AD7E9EC-C506-452A-8C43-6F927EB0C21A}" type="presParOf" srcId="{D401F5D8-167F-4901-A464-F94441279A2A}" destId="{5ABC7C6B-FBFD-40A9-BA3F-BE2B56D760A7}" srcOrd="7" destOrd="0" presId="urn:microsoft.com/office/officeart/2005/8/layout/vList2"/>
    <dgm:cxn modelId="{CB8FB7C0-02DA-4D4F-93D6-E708D7B6164D}" type="presParOf" srcId="{D401F5D8-167F-4901-A464-F94441279A2A}" destId="{E5A5019A-B611-44F7-BE77-A68FDE0E5B55}" srcOrd="8" destOrd="0" presId="urn:microsoft.com/office/officeart/2005/8/layout/vList2"/>
    <dgm:cxn modelId="{63BFE935-B79E-45BD-8E61-B54F0A3CAAB7}" type="presParOf" srcId="{D401F5D8-167F-4901-A464-F94441279A2A}" destId="{05BD8AA0-9A10-4308-B16E-FCECFFAF8178}" srcOrd="9" destOrd="0" presId="urn:microsoft.com/office/officeart/2005/8/layout/vList2"/>
    <dgm:cxn modelId="{7E9055DE-C5A2-4439-889E-D09D451F2642}" type="presParOf" srcId="{D401F5D8-167F-4901-A464-F94441279A2A}" destId="{F01A8EC0-A270-4001-B8C2-A5AFEC8BB94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85A076-BAF7-450F-81EB-775457632B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525EBE-25AD-4B99-A52D-13DB621455D8}">
      <dgm:prSet/>
      <dgm:spPr/>
      <dgm:t>
        <a:bodyPr/>
        <a:lstStyle/>
        <a:p>
          <a:r>
            <a:rPr lang="en-US"/>
            <a:t>Processor – Core i3</a:t>
          </a:r>
        </a:p>
      </dgm:t>
    </dgm:pt>
    <dgm:pt modelId="{BA017A9F-9DB0-4DFE-91A4-A0790F203858}" type="parTrans" cxnId="{B4CC231E-F63E-4BE8-A029-83C957759264}">
      <dgm:prSet/>
      <dgm:spPr/>
      <dgm:t>
        <a:bodyPr/>
        <a:lstStyle/>
        <a:p>
          <a:endParaRPr lang="en-US"/>
        </a:p>
      </dgm:t>
    </dgm:pt>
    <dgm:pt modelId="{443A49DB-C34A-4402-AD0F-88793E67313B}" type="sibTrans" cxnId="{B4CC231E-F63E-4BE8-A029-83C957759264}">
      <dgm:prSet/>
      <dgm:spPr/>
      <dgm:t>
        <a:bodyPr/>
        <a:lstStyle/>
        <a:p>
          <a:endParaRPr lang="en-US"/>
        </a:p>
      </dgm:t>
    </dgm:pt>
    <dgm:pt modelId="{A0B98DA4-0D33-4E1F-88E7-2BEFEEE29E08}">
      <dgm:prSet/>
      <dgm:spPr/>
      <dgm:t>
        <a:bodyPr/>
        <a:lstStyle/>
        <a:p>
          <a:r>
            <a:rPr lang="en-US"/>
            <a:t>SSD – 236GB</a:t>
          </a:r>
        </a:p>
      </dgm:t>
    </dgm:pt>
    <dgm:pt modelId="{E6157D06-52B8-4E28-91EF-7EBFF35CE2EF}" type="parTrans" cxnId="{CFFCFD96-239A-4F41-81CB-D487A6223580}">
      <dgm:prSet/>
      <dgm:spPr/>
      <dgm:t>
        <a:bodyPr/>
        <a:lstStyle/>
        <a:p>
          <a:endParaRPr lang="en-US"/>
        </a:p>
      </dgm:t>
    </dgm:pt>
    <dgm:pt modelId="{89EB0837-E05A-4025-8D21-5FD5B297342B}" type="sibTrans" cxnId="{CFFCFD96-239A-4F41-81CB-D487A6223580}">
      <dgm:prSet/>
      <dgm:spPr/>
      <dgm:t>
        <a:bodyPr/>
        <a:lstStyle/>
        <a:p>
          <a:endParaRPr lang="en-US"/>
        </a:p>
      </dgm:t>
    </dgm:pt>
    <dgm:pt modelId="{B9542FE7-0553-44AC-9E4C-9606D9166591}">
      <dgm:prSet/>
      <dgm:spPr/>
      <dgm:t>
        <a:bodyPr/>
        <a:lstStyle/>
        <a:p>
          <a:r>
            <a:rPr lang="en-US"/>
            <a:t>Memory – 12GB RAM</a:t>
          </a:r>
        </a:p>
      </dgm:t>
    </dgm:pt>
    <dgm:pt modelId="{DEE21604-9B45-4946-87A2-0AC2F0511EE7}" type="parTrans" cxnId="{FD92E63E-2EBE-43B7-99CE-3639A19A79A1}">
      <dgm:prSet/>
      <dgm:spPr/>
      <dgm:t>
        <a:bodyPr/>
        <a:lstStyle/>
        <a:p>
          <a:endParaRPr lang="en-US"/>
        </a:p>
      </dgm:t>
    </dgm:pt>
    <dgm:pt modelId="{7DE32756-F0EA-45BA-9008-13CA8198BF35}" type="sibTrans" cxnId="{FD92E63E-2EBE-43B7-99CE-3639A19A79A1}">
      <dgm:prSet/>
      <dgm:spPr/>
      <dgm:t>
        <a:bodyPr/>
        <a:lstStyle/>
        <a:p>
          <a:endParaRPr lang="en-US"/>
        </a:p>
      </dgm:t>
    </dgm:pt>
    <dgm:pt modelId="{D423EB01-3C00-4EAF-BDC2-D834504F308A}">
      <dgm:prSet/>
      <dgm:spPr/>
      <dgm:t>
        <a:bodyPr/>
        <a:lstStyle/>
        <a:p>
          <a:r>
            <a:rPr lang="en-US"/>
            <a:t>Screen</a:t>
          </a:r>
        </a:p>
      </dgm:t>
    </dgm:pt>
    <dgm:pt modelId="{50AE8C94-A21B-4C6D-B63E-DE5DAF035831}" type="parTrans" cxnId="{EE7D8426-3FA4-4DAA-AE5B-7DC3D9AA47C1}">
      <dgm:prSet/>
      <dgm:spPr/>
      <dgm:t>
        <a:bodyPr/>
        <a:lstStyle/>
        <a:p>
          <a:endParaRPr lang="en-US"/>
        </a:p>
      </dgm:t>
    </dgm:pt>
    <dgm:pt modelId="{33176984-2A04-483A-95DB-4F6970B50A10}" type="sibTrans" cxnId="{EE7D8426-3FA4-4DAA-AE5B-7DC3D9AA47C1}">
      <dgm:prSet/>
      <dgm:spPr/>
      <dgm:t>
        <a:bodyPr/>
        <a:lstStyle/>
        <a:p>
          <a:endParaRPr lang="en-US"/>
        </a:p>
      </dgm:t>
    </dgm:pt>
    <dgm:pt modelId="{FB51B3C4-DAC4-4413-AB9B-026EBBAC8334}" type="pres">
      <dgm:prSet presAssocID="{D385A076-BAF7-450F-81EB-775457632BD0}" presName="root" presStyleCnt="0">
        <dgm:presLayoutVars>
          <dgm:dir/>
          <dgm:resizeHandles val="exact"/>
        </dgm:presLayoutVars>
      </dgm:prSet>
      <dgm:spPr/>
    </dgm:pt>
    <dgm:pt modelId="{28ADA717-D4A3-4EFE-90C3-A165B2B81B07}" type="pres">
      <dgm:prSet presAssocID="{7E525EBE-25AD-4B99-A52D-13DB621455D8}" presName="compNode" presStyleCnt="0"/>
      <dgm:spPr/>
    </dgm:pt>
    <dgm:pt modelId="{84D90311-5B1E-443E-8CF9-613B13E9EFFD}" type="pres">
      <dgm:prSet presAssocID="{7E525EBE-25AD-4B99-A52D-13DB621455D8}" presName="bgRect" presStyleLbl="bgShp" presStyleIdx="0" presStyleCnt="4"/>
      <dgm:spPr/>
    </dgm:pt>
    <dgm:pt modelId="{36E9C0C8-AEE0-4ADA-98CB-702520DE9636}" type="pres">
      <dgm:prSet presAssocID="{7E525EBE-25AD-4B99-A52D-13DB621455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9E21DAA-E025-4FAE-887C-E3F08BFB466D}" type="pres">
      <dgm:prSet presAssocID="{7E525EBE-25AD-4B99-A52D-13DB621455D8}" presName="spaceRect" presStyleCnt="0"/>
      <dgm:spPr/>
    </dgm:pt>
    <dgm:pt modelId="{451A4193-7E47-4658-B98D-D9AD4C557708}" type="pres">
      <dgm:prSet presAssocID="{7E525EBE-25AD-4B99-A52D-13DB621455D8}" presName="parTx" presStyleLbl="revTx" presStyleIdx="0" presStyleCnt="4">
        <dgm:presLayoutVars>
          <dgm:chMax val="0"/>
          <dgm:chPref val="0"/>
        </dgm:presLayoutVars>
      </dgm:prSet>
      <dgm:spPr/>
    </dgm:pt>
    <dgm:pt modelId="{1548570A-EA43-4708-B22C-9B4052349186}" type="pres">
      <dgm:prSet presAssocID="{443A49DB-C34A-4402-AD0F-88793E67313B}" presName="sibTrans" presStyleCnt="0"/>
      <dgm:spPr/>
    </dgm:pt>
    <dgm:pt modelId="{C9E46EBA-0B9A-4163-AC7C-267294573B48}" type="pres">
      <dgm:prSet presAssocID="{A0B98DA4-0D33-4E1F-88E7-2BEFEEE29E08}" presName="compNode" presStyleCnt="0"/>
      <dgm:spPr/>
    </dgm:pt>
    <dgm:pt modelId="{706E8952-3F22-4411-AF7B-AE4673FA8A9F}" type="pres">
      <dgm:prSet presAssocID="{A0B98DA4-0D33-4E1F-88E7-2BEFEEE29E08}" presName="bgRect" presStyleLbl="bgShp" presStyleIdx="1" presStyleCnt="4"/>
      <dgm:spPr/>
    </dgm:pt>
    <dgm:pt modelId="{C3F62AA1-111D-491D-B14A-CBC9FC6B5B96}" type="pres">
      <dgm:prSet presAssocID="{A0B98DA4-0D33-4E1F-88E7-2BEFEEE29E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EB92C20-6A0B-41B4-92D8-60B62A95B27E}" type="pres">
      <dgm:prSet presAssocID="{A0B98DA4-0D33-4E1F-88E7-2BEFEEE29E08}" presName="spaceRect" presStyleCnt="0"/>
      <dgm:spPr/>
    </dgm:pt>
    <dgm:pt modelId="{7B1DE053-07C2-43A3-BC44-A4192939B229}" type="pres">
      <dgm:prSet presAssocID="{A0B98DA4-0D33-4E1F-88E7-2BEFEEE29E08}" presName="parTx" presStyleLbl="revTx" presStyleIdx="1" presStyleCnt="4">
        <dgm:presLayoutVars>
          <dgm:chMax val="0"/>
          <dgm:chPref val="0"/>
        </dgm:presLayoutVars>
      </dgm:prSet>
      <dgm:spPr/>
    </dgm:pt>
    <dgm:pt modelId="{F3B60361-0DD7-4956-BECF-A81D746824FC}" type="pres">
      <dgm:prSet presAssocID="{89EB0837-E05A-4025-8D21-5FD5B297342B}" presName="sibTrans" presStyleCnt="0"/>
      <dgm:spPr/>
    </dgm:pt>
    <dgm:pt modelId="{4646A6AE-D3A7-43E9-AAE5-4B4A152C9211}" type="pres">
      <dgm:prSet presAssocID="{B9542FE7-0553-44AC-9E4C-9606D9166591}" presName="compNode" presStyleCnt="0"/>
      <dgm:spPr/>
    </dgm:pt>
    <dgm:pt modelId="{8F360CDD-E01E-4593-B045-1C74F2B943E5}" type="pres">
      <dgm:prSet presAssocID="{B9542FE7-0553-44AC-9E4C-9606D9166591}" presName="bgRect" presStyleLbl="bgShp" presStyleIdx="2" presStyleCnt="4"/>
      <dgm:spPr/>
    </dgm:pt>
    <dgm:pt modelId="{6BEA87D2-4F15-4966-8DF4-69B44170F882}" type="pres">
      <dgm:prSet presAssocID="{B9542FE7-0553-44AC-9E4C-9606D91665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B6F30B0-4F69-4AB8-81B1-022C8E59A150}" type="pres">
      <dgm:prSet presAssocID="{B9542FE7-0553-44AC-9E4C-9606D9166591}" presName="spaceRect" presStyleCnt="0"/>
      <dgm:spPr/>
    </dgm:pt>
    <dgm:pt modelId="{E9B282B6-CC51-48F6-BB9C-83DBB2914C8B}" type="pres">
      <dgm:prSet presAssocID="{B9542FE7-0553-44AC-9E4C-9606D9166591}" presName="parTx" presStyleLbl="revTx" presStyleIdx="2" presStyleCnt="4">
        <dgm:presLayoutVars>
          <dgm:chMax val="0"/>
          <dgm:chPref val="0"/>
        </dgm:presLayoutVars>
      </dgm:prSet>
      <dgm:spPr/>
    </dgm:pt>
    <dgm:pt modelId="{7748715A-47E5-4B32-8E37-35C0C25B78FC}" type="pres">
      <dgm:prSet presAssocID="{7DE32756-F0EA-45BA-9008-13CA8198BF35}" presName="sibTrans" presStyleCnt="0"/>
      <dgm:spPr/>
    </dgm:pt>
    <dgm:pt modelId="{0A71E806-480D-4AE6-AA77-693AEEA14DBB}" type="pres">
      <dgm:prSet presAssocID="{D423EB01-3C00-4EAF-BDC2-D834504F308A}" presName="compNode" presStyleCnt="0"/>
      <dgm:spPr/>
    </dgm:pt>
    <dgm:pt modelId="{21241F68-F4D0-46BB-ABDD-361B8FF092A6}" type="pres">
      <dgm:prSet presAssocID="{D423EB01-3C00-4EAF-BDC2-D834504F308A}" presName="bgRect" presStyleLbl="bgShp" presStyleIdx="3" presStyleCnt="4"/>
      <dgm:spPr/>
    </dgm:pt>
    <dgm:pt modelId="{7D06EA74-E58C-4EF4-AF00-4E295C696F54}" type="pres">
      <dgm:prSet presAssocID="{D423EB01-3C00-4EAF-BDC2-D834504F30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4B2F69E8-2BEC-409D-A672-8999FF00792C}" type="pres">
      <dgm:prSet presAssocID="{D423EB01-3C00-4EAF-BDC2-D834504F308A}" presName="spaceRect" presStyleCnt="0"/>
      <dgm:spPr/>
    </dgm:pt>
    <dgm:pt modelId="{12E5797E-306E-4000-A288-4B8AB33469D9}" type="pres">
      <dgm:prSet presAssocID="{D423EB01-3C00-4EAF-BDC2-D834504F30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CC231E-F63E-4BE8-A029-83C957759264}" srcId="{D385A076-BAF7-450F-81EB-775457632BD0}" destId="{7E525EBE-25AD-4B99-A52D-13DB621455D8}" srcOrd="0" destOrd="0" parTransId="{BA017A9F-9DB0-4DFE-91A4-A0790F203858}" sibTransId="{443A49DB-C34A-4402-AD0F-88793E67313B}"/>
    <dgm:cxn modelId="{48F13C23-B079-4EC7-88A1-49197C2BA36F}" type="presOf" srcId="{7E525EBE-25AD-4B99-A52D-13DB621455D8}" destId="{451A4193-7E47-4658-B98D-D9AD4C557708}" srcOrd="0" destOrd="0" presId="urn:microsoft.com/office/officeart/2018/2/layout/IconVerticalSolidList"/>
    <dgm:cxn modelId="{EE7D8426-3FA4-4DAA-AE5B-7DC3D9AA47C1}" srcId="{D385A076-BAF7-450F-81EB-775457632BD0}" destId="{D423EB01-3C00-4EAF-BDC2-D834504F308A}" srcOrd="3" destOrd="0" parTransId="{50AE8C94-A21B-4C6D-B63E-DE5DAF035831}" sibTransId="{33176984-2A04-483A-95DB-4F6970B50A10}"/>
    <dgm:cxn modelId="{FD92E63E-2EBE-43B7-99CE-3639A19A79A1}" srcId="{D385A076-BAF7-450F-81EB-775457632BD0}" destId="{B9542FE7-0553-44AC-9E4C-9606D9166591}" srcOrd="2" destOrd="0" parTransId="{DEE21604-9B45-4946-87A2-0AC2F0511EE7}" sibTransId="{7DE32756-F0EA-45BA-9008-13CA8198BF35}"/>
    <dgm:cxn modelId="{1D7C1D7F-305C-433C-B7E9-40137431C566}" type="presOf" srcId="{D423EB01-3C00-4EAF-BDC2-D834504F308A}" destId="{12E5797E-306E-4000-A288-4B8AB33469D9}" srcOrd="0" destOrd="0" presId="urn:microsoft.com/office/officeart/2018/2/layout/IconVerticalSolidList"/>
    <dgm:cxn modelId="{CFFCFD96-239A-4F41-81CB-D487A6223580}" srcId="{D385A076-BAF7-450F-81EB-775457632BD0}" destId="{A0B98DA4-0D33-4E1F-88E7-2BEFEEE29E08}" srcOrd="1" destOrd="0" parTransId="{E6157D06-52B8-4E28-91EF-7EBFF35CE2EF}" sibTransId="{89EB0837-E05A-4025-8D21-5FD5B297342B}"/>
    <dgm:cxn modelId="{541D42BA-854A-4DCA-A449-8213C0B66047}" type="presOf" srcId="{B9542FE7-0553-44AC-9E4C-9606D9166591}" destId="{E9B282B6-CC51-48F6-BB9C-83DBB2914C8B}" srcOrd="0" destOrd="0" presId="urn:microsoft.com/office/officeart/2018/2/layout/IconVerticalSolidList"/>
    <dgm:cxn modelId="{41554BC5-C125-4D33-AFD4-3BD8FD8008BA}" type="presOf" srcId="{A0B98DA4-0D33-4E1F-88E7-2BEFEEE29E08}" destId="{7B1DE053-07C2-43A3-BC44-A4192939B229}" srcOrd="0" destOrd="0" presId="urn:microsoft.com/office/officeart/2018/2/layout/IconVerticalSolidList"/>
    <dgm:cxn modelId="{F53EEBCF-28A8-4868-9A3A-5F297481998A}" type="presOf" srcId="{D385A076-BAF7-450F-81EB-775457632BD0}" destId="{FB51B3C4-DAC4-4413-AB9B-026EBBAC8334}" srcOrd="0" destOrd="0" presId="urn:microsoft.com/office/officeart/2018/2/layout/IconVerticalSolidList"/>
    <dgm:cxn modelId="{34D2F8DF-3F98-4FC8-BB3D-A74AAB6737B6}" type="presParOf" srcId="{FB51B3C4-DAC4-4413-AB9B-026EBBAC8334}" destId="{28ADA717-D4A3-4EFE-90C3-A165B2B81B07}" srcOrd="0" destOrd="0" presId="urn:microsoft.com/office/officeart/2018/2/layout/IconVerticalSolidList"/>
    <dgm:cxn modelId="{904D8EE1-CE2C-4D45-B80F-A7BDBD0926B5}" type="presParOf" srcId="{28ADA717-D4A3-4EFE-90C3-A165B2B81B07}" destId="{84D90311-5B1E-443E-8CF9-613B13E9EFFD}" srcOrd="0" destOrd="0" presId="urn:microsoft.com/office/officeart/2018/2/layout/IconVerticalSolidList"/>
    <dgm:cxn modelId="{9685D043-8144-43AB-B581-D1A9F4B0D68B}" type="presParOf" srcId="{28ADA717-D4A3-4EFE-90C3-A165B2B81B07}" destId="{36E9C0C8-AEE0-4ADA-98CB-702520DE9636}" srcOrd="1" destOrd="0" presId="urn:microsoft.com/office/officeart/2018/2/layout/IconVerticalSolidList"/>
    <dgm:cxn modelId="{CC81EBB4-AC01-447F-8606-0EB9FE4677FB}" type="presParOf" srcId="{28ADA717-D4A3-4EFE-90C3-A165B2B81B07}" destId="{79E21DAA-E025-4FAE-887C-E3F08BFB466D}" srcOrd="2" destOrd="0" presId="urn:microsoft.com/office/officeart/2018/2/layout/IconVerticalSolidList"/>
    <dgm:cxn modelId="{A053BA79-FD86-48C0-B000-BDEFC519BF08}" type="presParOf" srcId="{28ADA717-D4A3-4EFE-90C3-A165B2B81B07}" destId="{451A4193-7E47-4658-B98D-D9AD4C557708}" srcOrd="3" destOrd="0" presId="urn:microsoft.com/office/officeart/2018/2/layout/IconVerticalSolidList"/>
    <dgm:cxn modelId="{9B99857B-8833-4BCE-8FC3-5306E3A787E6}" type="presParOf" srcId="{FB51B3C4-DAC4-4413-AB9B-026EBBAC8334}" destId="{1548570A-EA43-4708-B22C-9B4052349186}" srcOrd="1" destOrd="0" presId="urn:microsoft.com/office/officeart/2018/2/layout/IconVerticalSolidList"/>
    <dgm:cxn modelId="{0A5B4C58-58D9-4418-8542-DCCB1CB82661}" type="presParOf" srcId="{FB51B3C4-DAC4-4413-AB9B-026EBBAC8334}" destId="{C9E46EBA-0B9A-4163-AC7C-267294573B48}" srcOrd="2" destOrd="0" presId="urn:microsoft.com/office/officeart/2018/2/layout/IconVerticalSolidList"/>
    <dgm:cxn modelId="{141496E6-B11D-45D8-B260-C1BCE05822BA}" type="presParOf" srcId="{C9E46EBA-0B9A-4163-AC7C-267294573B48}" destId="{706E8952-3F22-4411-AF7B-AE4673FA8A9F}" srcOrd="0" destOrd="0" presId="urn:microsoft.com/office/officeart/2018/2/layout/IconVerticalSolidList"/>
    <dgm:cxn modelId="{2A3695E9-EF98-4C59-9204-577E95875022}" type="presParOf" srcId="{C9E46EBA-0B9A-4163-AC7C-267294573B48}" destId="{C3F62AA1-111D-491D-B14A-CBC9FC6B5B96}" srcOrd="1" destOrd="0" presId="urn:microsoft.com/office/officeart/2018/2/layout/IconVerticalSolidList"/>
    <dgm:cxn modelId="{6A95D0A4-BB81-4B2A-9B07-06D59ADC011C}" type="presParOf" srcId="{C9E46EBA-0B9A-4163-AC7C-267294573B48}" destId="{9EB92C20-6A0B-41B4-92D8-60B62A95B27E}" srcOrd="2" destOrd="0" presId="urn:microsoft.com/office/officeart/2018/2/layout/IconVerticalSolidList"/>
    <dgm:cxn modelId="{91668D73-1F97-434D-BD5A-B151C89E5FE8}" type="presParOf" srcId="{C9E46EBA-0B9A-4163-AC7C-267294573B48}" destId="{7B1DE053-07C2-43A3-BC44-A4192939B229}" srcOrd="3" destOrd="0" presId="urn:microsoft.com/office/officeart/2018/2/layout/IconVerticalSolidList"/>
    <dgm:cxn modelId="{C16B32C2-B987-4D20-9A06-E5B7AFFA1C9E}" type="presParOf" srcId="{FB51B3C4-DAC4-4413-AB9B-026EBBAC8334}" destId="{F3B60361-0DD7-4956-BECF-A81D746824FC}" srcOrd="3" destOrd="0" presId="urn:microsoft.com/office/officeart/2018/2/layout/IconVerticalSolidList"/>
    <dgm:cxn modelId="{20E17CF2-21E1-47BA-B853-97FBC75D6284}" type="presParOf" srcId="{FB51B3C4-DAC4-4413-AB9B-026EBBAC8334}" destId="{4646A6AE-D3A7-43E9-AAE5-4B4A152C9211}" srcOrd="4" destOrd="0" presId="urn:microsoft.com/office/officeart/2018/2/layout/IconVerticalSolidList"/>
    <dgm:cxn modelId="{81BAD7E3-060E-40DA-B025-C6D39E087DE8}" type="presParOf" srcId="{4646A6AE-D3A7-43E9-AAE5-4B4A152C9211}" destId="{8F360CDD-E01E-4593-B045-1C74F2B943E5}" srcOrd="0" destOrd="0" presId="urn:microsoft.com/office/officeart/2018/2/layout/IconVerticalSolidList"/>
    <dgm:cxn modelId="{AB4E0454-18FF-4351-B5E8-1EE055218025}" type="presParOf" srcId="{4646A6AE-D3A7-43E9-AAE5-4B4A152C9211}" destId="{6BEA87D2-4F15-4966-8DF4-69B44170F882}" srcOrd="1" destOrd="0" presId="urn:microsoft.com/office/officeart/2018/2/layout/IconVerticalSolidList"/>
    <dgm:cxn modelId="{A7132FA7-F7B5-4D37-B66E-4D20026FC82C}" type="presParOf" srcId="{4646A6AE-D3A7-43E9-AAE5-4B4A152C9211}" destId="{DB6F30B0-4F69-4AB8-81B1-022C8E59A150}" srcOrd="2" destOrd="0" presId="urn:microsoft.com/office/officeart/2018/2/layout/IconVerticalSolidList"/>
    <dgm:cxn modelId="{C4A66033-F299-4C2D-85F2-6BF79977715E}" type="presParOf" srcId="{4646A6AE-D3A7-43E9-AAE5-4B4A152C9211}" destId="{E9B282B6-CC51-48F6-BB9C-83DBB2914C8B}" srcOrd="3" destOrd="0" presId="urn:microsoft.com/office/officeart/2018/2/layout/IconVerticalSolidList"/>
    <dgm:cxn modelId="{0939E9C3-D62B-4919-8213-1D05CABE0F60}" type="presParOf" srcId="{FB51B3C4-DAC4-4413-AB9B-026EBBAC8334}" destId="{7748715A-47E5-4B32-8E37-35C0C25B78FC}" srcOrd="5" destOrd="0" presId="urn:microsoft.com/office/officeart/2018/2/layout/IconVerticalSolidList"/>
    <dgm:cxn modelId="{AB163212-BE8A-41F3-8792-0B9480E4BBB6}" type="presParOf" srcId="{FB51B3C4-DAC4-4413-AB9B-026EBBAC8334}" destId="{0A71E806-480D-4AE6-AA77-693AEEA14DBB}" srcOrd="6" destOrd="0" presId="urn:microsoft.com/office/officeart/2018/2/layout/IconVerticalSolidList"/>
    <dgm:cxn modelId="{9D95353B-19F2-4F7E-BF35-E419479AF4D4}" type="presParOf" srcId="{0A71E806-480D-4AE6-AA77-693AEEA14DBB}" destId="{21241F68-F4D0-46BB-ABDD-361B8FF092A6}" srcOrd="0" destOrd="0" presId="urn:microsoft.com/office/officeart/2018/2/layout/IconVerticalSolidList"/>
    <dgm:cxn modelId="{81B3019A-473E-4577-941F-29B786B3DF14}" type="presParOf" srcId="{0A71E806-480D-4AE6-AA77-693AEEA14DBB}" destId="{7D06EA74-E58C-4EF4-AF00-4E295C696F54}" srcOrd="1" destOrd="0" presId="urn:microsoft.com/office/officeart/2018/2/layout/IconVerticalSolidList"/>
    <dgm:cxn modelId="{B2FA1968-E0F2-4FDC-912E-73350CAD43C0}" type="presParOf" srcId="{0A71E806-480D-4AE6-AA77-693AEEA14DBB}" destId="{4B2F69E8-2BEC-409D-A672-8999FF00792C}" srcOrd="2" destOrd="0" presId="urn:microsoft.com/office/officeart/2018/2/layout/IconVerticalSolidList"/>
    <dgm:cxn modelId="{242CE9C0-9417-493C-A337-316A2AF44EF8}" type="presParOf" srcId="{0A71E806-480D-4AE6-AA77-693AEEA14DBB}" destId="{12E5797E-306E-4000-A288-4B8AB33469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43734-6550-4744-90B6-BD533952532F}">
      <dsp:nvSpPr>
        <dsp:cNvPr id="0" name=""/>
        <dsp:cNvSpPr/>
      </dsp:nvSpPr>
      <dsp:spPr>
        <a:xfrm>
          <a:off x="0" y="459410"/>
          <a:ext cx="5508710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Windows 10</a:t>
          </a:r>
        </a:p>
      </dsp:txBody>
      <dsp:txXfrm>
        <a:off x="33955" y="493365"/>
        <a:ext cx="5440800" cy="627655"/>
      </dsp:txXfrm>
    </dsp:sp>
    <dsp:sp modelId="{44088706-F6DE-404C-83F3-00132F2ECDDF}">
      <dsp:nvSpPr>
        <dsp:cNvPr id="0" name=""/>
        <dsp:cNvSpPr/>
      </dsp:nvSpPr>
      <dsp:spPr>
        <a:xfrm>
          <a:off x="0" y="1238495"/>
          <a:ext cx="5508710" cy="69556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Languages – </a:t>
          </a:r>
          <a:r>
            <a:rPr lang="en-US" sz="2900" kern="1200"/>
            <a:t>Java </a:t>
          </a:r>
          <a:endParaRPr lang="en-US" sz="2900" kern="1200" dirty="0"/>
        </a:p>
      </dsp:txBody>
      <dsp:txXfrm>
        <a:off x="33955" y="1272450"/>
        <a:ext cx="5440800" cy="627655"/>
      </dsp:txXfrm>
    </dsp:sp>
    <dsp:sp modelId="{124BFF72-2134-4614-B8F0-15A3CC54F77D}">
      <dsp:nvSpPr>
        <dsp:cNvPr id="0" name=""/>
        <dsp:cNvSpPr/>
      </dsp:nvSpPr>
      <dsp:spPr>
        <a:xfrm>
          <a:off x="0" y="2017580"/>
          <a:ext cx="5508710" cy="69556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Front end – HTML, CSS, JavaScript</a:t>
          </a:r>
        </a:p>
      </dsp:txBody>
      <dsp:txXfrm>
        <a:off x="33955" y="2051535"/>
        <a:ext cx="5440800" cy="627655"/>
      </dsp:txXfrm>
    </dsp:sp>
    <dsp:sp modelId="{5E08070D-A98E-4217-A93D-E1871B81F856}">
      <dsp:nvSpPr>
        <dsp:cNvPr id="0" name=""/>
        <dsp:cNvSpPr/>
      </dsp:nvSpPr>
      <dsp:spPr>
        <a:xfrm>
          <a:off x="0" y="2796665"/>
          <a:ext cx="5508710" cy="69556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Back end – MYSQL </a:t>
          </a:r>
        </a:p>
      </dsp:txBody>
      <dsp:txXfrm>
        <a:off x="33955" y="2830620"/>
        <a:ext cx="5440800" cy="627655"/>
      </dsp:txXfrm>
    </dsp:sp>
    <dsp:sp modelId="{E5A5019A-B611-44F7-BE77-A68FDE0E5B55}">
      <dsp:nvSpPr>
        <dsp:cNvPr id="0" name=""/>
        <dsp:cNvSpPr/>
      </dsp:nvSpPr>
      <dsp:spPr>
        <a:xfrm>
          <a:off x="0" y="3575751"/>
          <a:ext cx="5508710" cy="69556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Platform – J2EE</a:t>
          </a:r>
        </a:p>
      </dsp:txBody>
      <dsp:txXfrm>
        <a:off x="33955" y="3609706"/>
        <a:ext cx="5440800" cy="627655"/>
      </dsp:txXfrm>
    </dsp:sp>
    <dsp:sp modelId="{F01A8EC0-A270-4001-B8C2-A5AFEC8BB94E}">
      <dsp:nvSpPr>
        <dsp:cNvPr id="0" name=""/>
        <dsp:cNvSpPr/>
      </dsp:nvSpPr>
      <dsp:spPr>
        <a:xfrm>
          <a:off x="0" y="4354836"/>
          <a:ext cx="5508710" cy="6955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Web Servers – Tomcat Server</a:t>
          </a:r>
        </a:p>
      </dsp:txBody>
      <dsp:txXfrm>
        <a:off x="33955" y="4388791"/>
        <a:ext cx="5440800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90311-5B1E-443E-8CF9-613B13E9EFFD}">
      <dsp:nvSpPr>
        <dsp:cNvPr id="0" name=""/>
        <dsp:cNvSpPr/>
      </dsp:nvSpPr>
      <dsp:spPr>
        <a:xfrm>
          <a:off x="0" y="1961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9C0C8-AEE0-4ADA-98CB-702520DE9636}">
      <dsp:nvSpPr>
        <dsp:cNvPr id="0" name=""/>
        <dsp:cNvSpPr/>
      </dsp:nvSpPr>
      <dsp:spPr>
        <a:xfrm>
          <a:off x="300739" y="225651"/>
          <a:ext cx="546798" cy="546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A4193-7E47-4658-B98D-D9AD4C557708}">
      <dsp:nvSpPr>
        <dsp:cNvPr id="0" name=""/>
        <dsp:cNvSpPr/>
      </dsp:nvSpPr>
      <dsp:spPr>
        <a:xfrm>
          <a:off x="1148277" y="1961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Processor – Core i3</a:t>
          </a:r>
        </a:p>
      </dsp:txBody>
      <dsp:txXfrm>
        <a:off x="1148277" y="1961"/>
        <a:ext cx="4596407" cy="994179"/>
      </dsp:txXfrm>
    </dsp:sp>
    <dsp:sp modelId="{706E8952-3F22-4411-AF7B-AE4673FA8A9F}">
      <dsp:nvSpPr>
        <dsp:cNvPr id="0" name=""/>
        <dsp:cNvSpPr/>
      </dsp:nvSpPr>
      <dsp:spPr>
        <a:xfrm>
          <a:off x="0" y="1244686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62AA1-111D-491D-B14A-CBC9FC6B5B96}">
      <dsp:nvSpPr>
        <dsp:cNvPr id="0" name=""/>
        <dsp:cNvSpPr/>
      </dsp:nvSpPr>
      <dsp:spPr>
        <a:xfrm>
          <a:off x="300739" y="1468376"/>
          <a:ext cx="546798" cy="546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DE053-07C2-43A3-BC44-A4192939B229}">
      <dsp:nvSpPr>
        <dsp:cNvPr id="0" name=""/>
        <dsp:cNvSpPr/>
      </dsp:nvSpPr>
      <dsp:spPr>
        <a:xfrm>
          <a:off x="1148277" y="1244686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SSD – 236GB</a:t>
          </a:r>
        </a:p>
      </dsp:txBody>
      <dsp:txXfrm>
        <a:off x="1148277" y="1244686"/>
        <a:ext cx="4596407" cy="994179"/>
      </dsp:txXfrm>
    </dsp:sp>
    <dsp:sp modelId="{8F360CDD-E01E-4593-B045-1C74F2B943E5}">
      <dsp:nvSpPr>
        <dsp:cNvPr id="0" name=""/>
        <dsp:cNvSpPr/>
      </dsp:nvSpPr>
      <dsp:spPr>
        <a:xfrm>
          <a:off x="0" y="2487410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A87D2-4F15-4966-8DF4-69B44170F882}">
      <dsp:nvSpPr>
        <dsp:cNvPr id="0" name=""/>
        <dsp:cNvSpPr/>
      </dsp:nvSpPr>
      <dsp:spPr>
        <a:xfrm>
          <a:off x="300739" y="2711100"/>
          <a:ext cx="546798" cy="546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282B6-CC51-48F6-BB9C-83DBB2914C8B}">
      <dsp:nvSpPr>
        <dsp:cNvPr id="0" name=""/>
        <dsp:cNvSpPr/>
      </dsp:nvSpPr>
      <dsp:spPr>
        <a:xfrm>
          <a:off x="1148277" y="2487410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Memory – 12GB RAM</a:t>
          </a:r>
        </a:p>
      </dsp:txBody>
      <dsp:txXfrm>
        <a:off x="1148277" y="2487410"/>
        <a:ext cx="4596407" cy="994179"/>
      </dsp:txXfrm>
    </dsp:sp>
    <dsp:sp modelId="{21241F68-F4D0-46BB-ABDD-361B8FF092A6}">
      <dsp:nvSpPr>
        <dsp:cNvPr id="0" name=""/>
        <dsp:cNvSpPr/>
      </dsp:nvSpPr>
      <dsp:spPr>
        <a:xfrm>
          <a:off x="0" y="3730134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6EA74-E58C-4EF4-AF00-4E295C696F54}">
      <dsp:nvSpPr>
        <dsp:cNvPr id="0" name=""/>
        <dsp:cNvSpPr/>
      </dsp:nvSpPr>
      <dsp:spPr>
        <a:xfrm>
          <a:off x="300739" y="3953825"/>
          <a:ext cx="546798" cy="546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5797E-306E-4000-A288-4B8AB33469D9}">
      <dsp:nvSpPr>
        <dsp:cNvPr id="0" name=""/>
        <dsp:cNvSpPr/>
      </dsp:nvSpPr>
      <dsp:spPr>
        <a:xfrm>
          <a:off x="1148277" y="3730134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Screen</a:t>
          </a:r>
        </a:p>
      </dsp:txBody>
      <dsp:txXfrm>
        <a:off x="1148277" y="3730134"/>
        <a:ext cx="4596407" cy="994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8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3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4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5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8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1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5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0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Free picture: downtown, architecture, building, office, skyscraper ...">
            <a:extLst>
              <a:ext uri="{FF2B5EF4-FFF2-40B4-BE49-F238E27FC236}">
                <a16:creationId xmlns:a16="http://schemas.microsoft.com/office/drawing/2014/main" id="{F7680352-1056-4A26-837D-C12FF08821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ONLINE REAL ESTATE MANAGEMENT SYSTEM</a:t>
            </a:r>
            <a:endParaRPr lang="en-US" b="1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9C63E-EDD1-4E64-9895-5F7A5BE40A7C}"/>
              </a:ext>
            </a:extLst>
          </p:cNvPr>
          <p:cNvSpPr txBox="1"/>
          <p:nvPr/>
        </p:nvSpPr>
        <p:spPr>
          <a:xfrm>
            <a:off x="6449685" y="4724400"/>
            <a:ext cx="544614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/>
              <a:t>Presented By:</a:t>
            </a:r>
            <a:endParaRPr lang="en-US" b="1" u="sng">
              <a:cs typeface="Calibri"/>
            </a:endParaRPr>
          </a:p>
          <a:p>
            <a:r>
              <a:rPr lang="en-US" sz="2400" b="1" dirty="0"/>
              <a:t>    Aishwarya Shivaprakash</a:t>
            </a:r>
            <a:endParaRPr lang="en-US" b="1">
              <a:cs typeface="Calibri"/>
            </a:endParaRPr>
          </a:p>
          <a:p>
            <a:r>
              <a:rPr lang="en-US" sz="2400" b="1" dirty="0"/>
              <a:t>    Venkata Naveen Kumar Kamatham   </a:t>
            </a:r>
            <a:endParaRPr lang="en-US" sz="2400" b="1">
              <a:cs typeface="Calibri"/>
            </a:endParaRPr>
          </a:p>
          <a:p>
            <a:r>
              <a:rPr lang="en-US" sz="2400" b="1" dirty="0"/>
              <a:t>    Sandhya Allu</a:t>
            </a:r>
            <a:endParaRPr lang="en-US" sz="2400" b="1">
              <a:cs typeface="Calibri"/>
            </a:endParaRPr>
          </a:p>
          <a:p>
            <a:r>
              <a:rPr lang="en-US" sz="2400" b="1" dirty="0"/>
              <a:t>    S Vikram Raj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41899-BA8E-45EB-8E13-5C268A10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Access:</a:t>
            </a:r>
          </a:p>
        </p:txBody>
      </p:sp>
      <p:pic>
        <p:nvPicPr>
          <p:cNvPr id="4" name="Picture 4" descr="A picture containing text, sky, outdoor, building&#10;&#10;Description automatically generated">
            <a:extLst>
              <a:ext uri="{FF2B5EF4-FFF2-40B4-BE49-F238E27FC236}">
                <a16:creationId xmlns:a16="http://schemas.microsoft.com/office/drawing/2014/main" id="{641BC304-A367-4EBA-8E03-1E17DCF67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9" y="1454002"/>
            <a:ext cx="12103023" cy="53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0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4E28C-AEA8-4DA4-BF79-0C8069ED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Logout Page:</a:t>
            </a:r>
          </a:p>
        </p:txBody>
      </p:sp>
      <p:pic>
        <p:nvPicPr>
          <p:cNvPr id="4" name="Picture 4" descr="A picture containing sky, outdoor, building, house&#10;&#10;Description automatically generated">
            <a:extLst>
              <a:ext uri="{FF2B5EF4-FFF2-40B4-BE49-F238E27FC236}">
                <a16:creationId xmlns:a16="http://schemas.microsoft.com/office/drawing/2014/main" id="{54AB941B-5542-4D51-B20B-3C95AF06B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22" y="1429421"/>
            <a:ext cx="12028556" cy="53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9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ight modern kitchen">
            <a:extLst>
              <a:ext uri="{FF2B5EF4-FFF2-40B4-BE49-F238E27FC236}">
                <a16:creationId xmlns:a16="http://schemas.microsoft.com/office/drawing/2014/main" id="{A6BEC917-122D-40A7-BB58-9FCD49303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05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AC24-10F5-4C17-9FD3-AFB3F3B05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cs typeface="Calibri"/>
              </a:rPr>
              <a:t>        </a:t>
            </a:r>
            <a:r>
              <a:rPr lang="en-US" sz="6600" dirty="0">
                <a:solidFill>
                  <a:srgbClr val="FFFFFF"/>
                </a:solidFill>
                <a:cs typeface="Calibri"/>
              </a:rPr>
              <a:t>  THANK YOU</a:t>
            </a:r>
          </a:p>
        </p:txBody>
      </p:sp>
    </p:spTree>
    <p:extLst>
      <p:ext uri="{BB962C8B-B14F-4D97-AF65-F5344CB8AC3E}">
        <p14:creationId xmlns:p14="http://schemas.microsoft.com/office/powerpoint/2010/main" val="2502675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A midsection of a person holding a miniature house">
            <a:extLst>
              <a:ext uri="{FF2B5EF4-FFF2-40B4-BE49-F238E27FC236}">
                <a16:creationId xmlns:a16="http://schemas.microsoft.com/office/drawing/2014/main" id="{F56430A8-7669-4C74-B0A1-251C19CFF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742" b="972"/>
          <a:stretch/>
        </p:blipFill>
        <p:spPr>
          <a:xfrm>
            <a:off x="20" y="35729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B823B3-3BBF-427E-A340-B5320F7A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cs typeface="Calibri Light"/>
              </a:rPr>
              <a:t>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8DD1-4277-4061-BF3D-CB311B66A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ea typeface="+mn-lt"/>
                <a:cs typeface="+mn-lt"/>
              </a:rPr>
              <a:t>A Management system for Real Estate Agents to manage their list of customers, properties and other agent. </a:t>
            </a:r>
          </a:p>
          <a:p>
            <a:r>
              <a:rPr lang="en-US" sz="3600" dirty="0">
                <a:solidFill>
                  <a:srgbClr val="FFFFFF"/>
                </a:solidFill>
                <a:ea typeface="+mn-lt"/>
                <a:cs typeface="+mn-lt"/>
              </a:rPr>
              <a:t>To keep track of no. of sale made via them.</a:t>
            </a:r>
          </a:p>
          <a:p>
            <a:r>
              <a:rPr lang="en-US" sz="3600" dirty="0">
                <a:solidFill>
                  <a:srgbClr val="FFFFFF"/>
                </a:solidFill>
                <a:ea typeface="+mn-lt"/>
                <a:cs typeface="+mn-lt"/>
              </a:rPr>
              <a:t> This product maintains a record of their customers, property under them, and other agent who work with them. </a:t>
            </a:r>
            <a:endParaRPr lang="en-US" sz="36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4903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C42D4-7FD8-4293-BC5A-38033FBE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b="1">
                <a:cs typeface="Calibri Light"/>
              </a:rPr>
              <a:t>PROBLEM STATEMENT: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9373-6288-4088-BB12-5A7C23A4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Property masters is currently operating a manual estates management system for different departments</a:t>
            </a:r>
            <a:endParaRPr lang="en-US" dirty="0">
              <a:cs typeface="Calibri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A midsection of a person holding a miniature house">
            <a:extLst>
              <a:ext uri="{FF2B5EF4-FFF2-40B4-BE49-F238E27FC236}">
                <a16:creationId xmlns:a16="http://schemas.microsoft.com/office/drawing/2014/main" id="{07F4C425-99EB-484C-A814-098469E46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r="16813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0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F4E8ED9-1672-43DD-AF9A-3952BEEF3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855" y="396151"/>
            <a:ext cx="11126290" cy="61009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29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36E079-536D-4E8D-BD29-B01604D2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en-US" sz="4000" b="1" dirty="0">
                <a:cs typeface="Calibri Light"/>
              </a:rPr>
              <a:t>SOFTWARE REQUIREMENTS</a:t>
            </a:r>
            <a:r>
              <a:rPr lang="en-US" sz="4800" b="1" dirty="0">
                <a:cs typeface="Calibri Light"/>
              </a:rPr>
              <a:t>:</a:t>
            </a:r>
            <a:endParaRPr lang="en-US" sz="48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1AB30C-9E41-4828-AAF0-D6D2F4221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575863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965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768B5-50E7-4962-9043-D3BA09637B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885" r="-2" b="365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8DCE98-6024-41BC-8CF8-ABA19E1C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cs typeface="Calibri Light"/>
              </a:rPr>
              <a:t>Hardware Requirements:</a:t>
            </a:r>
            <a:endParaRPr lang="en-US" sz="4000" b="1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017CE76-FB6E-4175-BF1F-719974EA1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403232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5521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A pencil on top of a paper with a printed line graph">
            <a:extLst>
              <a:ext uri="{FF2B5EF4-FFF2-40B4-BE49-F238E27FC236}">
                <a16:creationId xmlns:a16="http://schemas.microsoft.com/office/drawing/2014/main" id="{60629806-8421-408A-8876-76498D989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0" r="-2" b="114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09F05-A821-47AE-8BE8-ED802BE0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   RESULT</a:t>
            </a:r>
          </a:p>
        </p:txBody>
      </p:sp>
    </p:spTree>
    <p:extLst>
      <p:ext uri="{BB962C8B-B14F-4D97-AF65-F5344CB8AC3E}">
        <p14:creationId xmlns:p14="http://schemas.microsoft.com/office/powerpoint/2010/main" val="287438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2A48-3E1A-4FEF-9AAE-2F882D9B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Login Page</a:t>
            </a:r>
            <a:r>
              <a:rPr lang="en-US" sz="3200" b="1" dirty="0">
                <a:solidFill>
                  <a:schemeClr val="bg1"/>
                </a:solidFill>
              </a:rPr>
              <a:t>: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FF99121-D941-4B60-8793-0D48BC742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7" y="1456917"/>
            <a:ext cx="12048935" cy="5322270"/>
          </a:xfrm>
        </p:spPr>
      </p:pic>
    </p:spTree>
    <p:extLst>
      <p:ext uri="{BB962C8B-B14F-4D97-AF65-F5344CB8AC3E}">
        <p14:creationId xmlns:p14="http://schemas.microsoft.com/office/powerpoint/2010/main" val="59901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82A27-7768-40B6-9DE6-45193B6D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Admin Access:</a:t>
            </a:r>
          </a:p>
        </p:txBody>
      </p:sp>
      <p:pic>
        <p:nvPicPr>
          <p:cNvPr id="6" name="Picture 6" descr="A picture containing text, sky, outdoor, building&#10;&#10;Description automatically generated">
            <a:extLst>
              <a:ext uri="{FF2B5EF4-FFF2-40B4-BE49-F238E27FC236}">
                <a16:creationId xmlns:a16="http://schemas.microsoft.com/office/drawing/2014/main" id="{5FA7538A-8DEC-4141-A4D3-D7A9F0719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49" y="1463363"/>
            <a:ext cx="12045919" cy="5313206"/>
          </a:xfrm>
        </p:spPr>
      </p:pic>
    </p:spTree>
    <p:extLst>
      <p:ext uri="{BB962C8B-B14F-4D97-AF65-F5344CB8AC3E}">
        <p14:creationId xmlns:p14="http://schemas.microsoft.com/office/powerpoint/2010/main" val="61446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178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ONLINE REAL ESTATE MANAGEMENT SYSTEM</vt:lpstr>
      <vt:lpstr>Description:</vt:lpstr>
      <vt:lpstr>PROBLEM STATEMENT:</vt:lpstr>
      <vt:lpstr>PowerPoint Presentation</vt:lpstr>
      <vt:lpstr>SOFTWARE REQUIREMENTS:</vt:lpstr>
      <vt:lpstr>Hardware Requirements:</vt:lpstr>
      <vt:lpstr>    RESULT</vt:lpstr>
      <vt:lpstr>Login Page:</vt:lpstr>
      <vt:lpstr>Admin Access:</vt:lpstr>
      <vt:lpstr>User Access:</vt:lpstr>
      <vt:lpstr>Logout Page: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Sunny Naveen</cp:lastModifiedBy>
  <cp:revision>461</cp:revision>
  <dcterms:created xsi:type="dcterms:W3CDTF">2022-03-01T10:33:21Z</dcterms:created>
  <dcterms:modified xsi:type="dcterms:W3CDTF">2022-03-10T05:55:13Z</dcterms:modified>
</cp:coreProperties>
</file>